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8" r:id="rId3"/>
    <p:sldId id="260" r:id="rId4"/>
    <p:sldId id="259" r:id="rId5"/>
    <p:sldId id="265" r:id="rId6"/>
    <p:sldId id="278" r:id="rId7"/>
    <p:sldId id="286" r:id="rId8"/>
    <p:sldId id="294" r:id="rId9"/>
    <p:sldId id="291" r:id="rId10"/>
    <p:sldId id="300" r:id="rId11"/>
    <p:sldId id="279" r:id="rId12"/>
    <p:sldId id="275" r:id="rId13"/>
    <p:sldId id="280" r:id="rId14"/>
    <p:sldId id="284" r:id="rId15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8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D9C1"/>
    <a:srgbClr val="FBDE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42"/>
    <p:restoredTop sz="94705"/>
  </p:normalViewPr>
  <p:slideViewPr>
    <p:cSldViewPr snapToGrid="0" snapToObjects="1" showGuides="1">
      <p:cViewPr varScale="1">
        <p:scale>
          <a:sx n="70" d="100"/>
          <a:sy n="70" d="100"/>
        </p:scale>
        <p:origin x="21" y="355"/>
      </p:cViewPr>
      <p:guideLst>
        <p:guide orient="horz" pos="198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77.xml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wdp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255915"/>
            <a:ext cx="12192000" cy="63461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90705" y="395615"/>
            <a:ext cx="456069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/>
              <a:t> </a:t>
            </a:r>
            <a:r>
              <a:rPr kumimoji="1" lang="en-US" altLang="zh-CN"/>
              <a:t>HERE</a:t>
            </a:r>
            <a:r>
              <a:rPr kumimoji="1" lang="zh-CN" altLang="en-US"/>
              <a:t> </a:t>
            </a:r>
            <a:r>
              <a:rPr kumimoji="1" lang="en-US" altLang="zh-CN"/>
              <a:t>TO</a:t>
            </a:r>
            <a:r>
              <a:rPr kumimoji="1" lang="zh-CN" altLang="en-US"/>
              <a:t> </a:t>
            </a:r>
            <a:r>
              <a:rPr kumimoji="1" lang="en-US" altLang="zh-CN"/>
              <a:t>ADD</a:t>
            </a:r>
            <a:r>
              <a:rPr kumimoji="1" lang="zh-CN" altLang="en-US"/>
              <a:t> </a:t>
            </a:r>
            <a:r>
              <a:rPr kumimoji="1" lang="en-US" altLang="zh-CN"/>
              <a:t>YOUR</a:t>
            </a:r>
            <a:r>
              <a:rPr kumimoji="1" lang="zh-CN" altLang="en-US"/>
              <a:t> </a:t>
            </a:r>
            <a:r>
              <a:rPr kumimoji="1" lang="en-US" altLang="zh-CN"/>
              <a:t>TITLE</a:t>
            </a:r>
            <a:endParaRPr kumimoji="1" lang="zh-CN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255915"/>
            <a:ext cx="12192000" cy="6346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90705" y="395615"/>
            <a:ext cx="456069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/>
              <a:t> </a:t>
            </a:r>
            <a:r>
              <a:rPr kumimoji="1" lang="en-US" altLang="zh-CN"/>
              <a:t>HERE</a:t>
            </a:r>
            <a:r>
              <a:rPr kumimoji="1" lang="zh-CN" altLang="en-US"/>
              <a:t> </a:t>
            </a:r>
            <a:r>
              <a:rPr kumimoji="1" lang="en-US" altLang="zh-CN"/>
              <a:t>TO</a:t>
            </a:r>
            <a:r>
              <a:rPr kumimoji="1" lang="zh-CN" altLang="en-US"/>
              <a:t> </a:t>
            </a:r>
            <a:r>
              <a:rPr kumimoji="1" lang="en-US" altLang="zh-CN"/>
              <a:t>ADD</a:t>
            </a:r>
            <a:r>
              <a:rPr kumimoji="1" lang="zh-CN" altLang="en-US"/>
              <a:t> </a:t>
            </a:r>
            <a:r>
              <a:rPr kumimoji="1" lang="en-US" altLang="zh-CN"/>
              <a:t>YOUR</a:t>
            </a:r>
            <a:r>
              <a:rPr kumimoji="1" lang="zh-CN" altLang="en-US"/>
              <a:t> </a:t>
            </a:r>
            <a:r>
              <a:rPr kumimoji="1" lang="en-US" altLang="zh-CN"/>
              <a:t>TITLE</a:t>
            </a:r>
            <a:endParaRPr kumimoji="1" lang="zh-CN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/>
              <a:t> </a:t>
            </a:r>
            <a:r>
              <a:rPr kumimoji="1" lang="en-US" altLang="zh-CN"/>
              <a:t>HERE</a:t>
            </a:r>
            <a:r>
              <a:rPr kumimoji="1" lang="zh-CN" altLang="en-US"/>
              <a:t> </a:t>
            </a:r>
            <a:r>
              <a:rPr kumimoji="1" lang="en-US" altLang="zh-CN"/>
              <a:t>TO</a:t>
            </a:r>
            <a:r>
              <a:rPr kumimoji="1" lang="zh-CN" altLang="en-US"/>
              <a:t> </a:t>
            </a:r>
            <a:r>
              <a:rPr kumimoji="1" lang="en-US" altLang="zh-CN"/>
              <a:t>ADD</a:t>
            </a:r>
            <a:r>
              <a:rPr kumimoji="1" lang="zh-CN" altLang="en-US"/>
              <a:t> </a:t>
            </a:r>
            <a:r>
              <a:rPr kumimoji="1" lang="en-US" altLang="zh-CN"/>
              <a:t>YOUR</a:t>
            </a:r>
            <a:r>
              <a:rPr kumimoji="1" lang="zh-CN" altLang="en-US"/>
              <a:t> </a:t>
            </a:r>
            <a:r>
              <a:rPr kumimoji="1" lang="en-US" altLang="zh-CN"/>
              <a:t>TITLE</a:t>
            </a:r>
            <a:endParaRPr kumimoji="1" lang="zh-CN" altLang="en-US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/>
              <a:t>01</a:t>
            </a:r>
            <a:endParaRPr kumimoji="1" lang="zh-CN" altLang="en-US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/>
              <a:t>LOGO&amp;PIC</a:t>
            </a:r>
            <a:r>
              <a:rPr kumimoji="1" lang="zh-CN" altLang="en-US" sz="1600" b="1"/>
              <a:t> </a:t>
            </a:r>
            <a:r>
              <a:rPr kumimoji="1" lang="en-US" altLang="zh-CN" sz="1600" b="1"/>
              <a:t>HERE</a:t>
            </a:r>
            <a:endParaRPr kumimoji="1" lang="zh-CN" alt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</p:spPr>
        <p:txBody>
          <a:bodyPr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 userDrawn="1"/>
        </p:nvSpPr>
        <p:spPr>
          <a:xfrm>
            <a:off x="0" y="255915"/>
            <a:ext cx="12192000" cy="63461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任意形状 11"/>
          <p:cNvSpPr/>
          <p:nvPr userDrawn="1"/>
        </p:nvSpPr>
        <p:spPr>
          <a:xfrm rot="9000000">
            <a:off x="-731010" y="2143921"/>
            <a:ext cx="15337757" cy="1093891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3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任意形状 12"/>
          <p:cNvSpPr/>
          <p:nvPr userDrawn="1"/>
        </p:nvSpPr>
        <p:spPr>
          <a:xfrm rot="9000000">
            <a:off x="-7623331" y="5280098"/>
            <a:ext cx="20401914" cy="1455068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5000">
                <a:schemeClr val="bg1">
                  <a:alpha val="50000"/>
                </a:schemeClr>
              </a:gs>
              <a:gs pos="23000">
                <a:schemeClr val="accent1">
                  <a:lumMod val="97000"/>
                  <a:lumOff val="3000"/>
                  <a:alpha val="4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4" name="任意形状 13"/>
          <p:cNvSpPr/>
          <p:nvPr userDrawn="1"/>
        </p:nvSpPr>
        <p:spPr>
          <a:xfrm rot="9000000">
            <a:off x="-8629388" y="7137586"/>
            <a:ext cx="19448833" cy="2470527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9" name="任意形状 18"/>
          <p:cNvSpPr/>
          <p:nvPr userDrawn="1"/>
        </p:nvSpPr>
        <p:spPr>
          <a:xfrm rot="9000000">
            <a:off x="-9115022" y="9773804"/>
            <a:ext cx="21890179" cy="596900"/>
          </a:xfrm>
          <a:custGeom>
            <a:avLst/>
            <a:gdLst>
              <a:gd name="connsiteX0" fmla="*/ 298447 w 21890179"/>
              <a:gd name="connsiteY0" fmla="*/ 0 h 596900"/>
              <a:gd name="connsiteX1" fmla="*/ 298450 w 21890179"/>
              <a:gd name="connsiteY1" fmla="*/ 0 h 596900"/>
              <a:gd name="connsiteX2" fmla="*/ 21890179 w 21890179"/>
              <a:gd name="connsiteY2" fmla="*/ 0 h 596900"/>
              <a:gd name="connsiteX3" fmla="*/ 21890179 w 21890179"/>
              <a:gd name="connsiteY3" fmla="*/ 596899 h 596900"/>
              <a:gd name="connsiteX4" fmla="*/ 298460 w 21890179"/>
              <a:gd name="connsiteY4" fmla="*/ 596899 h 596900"/>
              <a:gd name="connsiteX5" fmla="*/ 298450 w 21890179"/>
              <a:gd name="connsiteY5" fmla="*/ 596900 h 596900"/>
              <a:gd name="connsiteX6" fmla="*/ 0 w 21890179"/>
              <a:gd name="connsiteY6" fmla="*/ 298450 h 596900"/>
              <a:gd name="connsiteX7" fmla="*/ 238302 w 21890179"/>
              <a:gd name="connsiteY7" fmla="*/ 6063 h 596900"/>
              <a:gd name="connsiteX8" fmla="*/ 298447 w 2189017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890179" h="596900">
                <a:moveTo>
                  <a:pt x="298447" y="0"/>
                </a:moveTo>
                <a:lnTo>
                  <a:pt x="298450" y="0"/>
                </a:lnTo>
                <a:lnTo>
                  <a:pt x="21890179" y="0"/>
                </a:lnTo>
                <a:lnTo>
                  <a:pt x="2189017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3"/>
                </a:cubicBezTo>
                <a:lnTo>
                  <a:pt x="298447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5000">
                <a:schemeClr val="bg1">
                  <a:alpha val="50000"/>
                </a:schemeClr>
              </a:gs>
              <a:gs pos="23000">
                <a:schemeClr val="accent1">
                  <a:lumMod val="97000"/>
                  <a:lumOff val="3000"/>
                  <a:alpha val="4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20" name="任意形状 19"/>
          <p:cNvSpPr/>
          <p:nvPr userDrawn="1"/>
        </p:nvSpPr>
        <p:spPr>
          <a:xfrm rot="9000000">
            <a:off x="-486639" y="1829440"/>
            <a:ext cx="13262976" cy="361654"/>
          </a:xfrm>
          <a:custGeom>
            <a:avLst/>
            <a:gdLst>
              <a:gd name="connsiteX0" fmla="*/ 298447 w 21890179"/>
              <a:gd name="connsiteY0" fmla="*/ 0 h 596900"/>
              <a:gd name="connsiteX1" fmla="*/ 298450 w 21890179"/>
              <a:gd name="connsiteY1" fmla="*/ 0 h 596900"/>
              <a:gd name="connsiteX2" fmla="*/ 21890179 w 21890179"/>
              <a:gd name="connsiteY2" fmla="*/ 0 h 596900"/>
              <a:gd name="connsiteX3" fmla="*/ 21890179 w 21890179"/>
              <a:gd name="connsiteY3" fmla="*/ 596899 h 596900"/>
              <a:gd name="connsiteX4" fmla="*/ 298460 w 21890179"/>
              <a:gd name="connsiteY4" fmla="*/ 596899 h 596900"/>
              <a:gd name="connsiteX5" fmla="*/ 298450 w 21890179"/>
              <a:gd name="connsiteY5" fmla="*/ 596900 h 596900"/>
              <a:gd name="connsiteX6" fmla="*/ 0 w 21890179"/>
              <a:gd name="connsiteY6" fmla="*/ 298450 h 596900"/>
              <a:gd name="connsiteX7" fmla="*/ 238302 w 21890179"/>
              <a:gd name="connsiteY7" fmla="*/ 6063 h 596900"/>
              <a:gd name="connsiteX8" fmla="*/ 298447 w 2189017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890179" h="596900">
                <a:moveTo>
                  <a:pt x="298447" y="0"/>
                </a:moveTo>
                <a:lnTo>
                  <a:pt x="298450" y="0"/>
                </a:lnTo>
                <a:lnTo>
                  <a:pt x="21890179" y="0"/>
                </a:lnTo>
                <a:lnTo>
                  <a:pt x="2189017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3"/>
                </a:cubicBezTo>
                <a:lnTo>
                  <a:pt x="298447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5000">
                <a:schemeClr val="bg1">
                  <a:alpha val="50000"/>
                </a:schemeClr>
              </a:gs>
              <a:gs pos="23000">
                <a:schemeClr val="accent1">
                  <a:lumMod val="97000"/>
                  <a:lumOff val="3000"/>
                  <a:alpha val="4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 14"/>
          <p:cNvGrpSpPr/>
          <p:nvPr userDrawn="1"/>
        </p:nvGrpSpPr>
        <p:grpSpPr>
          <a:xfrm>
            <a:off x="-26468527" y="3973065"/>
            <a:ext cx="32229840" cy="11251983"/>
            <a:chOff x="-30083472" y="4244143"/>
            <a:chExt cx="36403800" cy="12709183"/>
          </a:xfrm>
        </p:grpSpPr>
        <p:sp>
          <p:nvSpPr>
            <p:cNvPr id="14" name="任意形状 13"/>
            <p:cNvSpPr/>
            <p:nvPr userDrawn="1"/>
          </p:nvSpPr>
          <p:spPr>
            <a:xfrm rot="9000000">
              <a:off x="-30083472" y="14357003"/>
              <a:ext cx="36403800" cy="2596323"/>
            </a:xfrm>
            <a:custGeom>
              <a:avLst/>
              <a:gdLst>
                <a:gd name="connsiteX0" fmla="*/ 298448 w 8369299"/>
                <a:gd name="connsiteY0" fmla="*/ 0 h 596900"/>
                <a:gd name="connsiteX1" fmla="*/ 298450 w 8369299"/>
                <a:gd name="connsiteY1" fmla="*/ 0 h 596900"/>
                <a:gd name="connsiteX2" fmla="*/ 8369299 w 8369299"/>
                <a:gd name="connsiteY2" fmla="*/ 0 h 596900"/>
                <a:gd name="connsiteX3" fmla="*/ 8369299 w 8369299"/>
                <a:gd name="connsiteY3" fmla="*/ 596899 h 596900"/>
                <a:gd name="connsiteX4" fmla="*/ 298460 w 8369299"/>
                <a:gd name="connsiteY4" fmla="*/ 596899 h 596900"/>
                <a:gd name="connsiteX5" fmla="*/ 298450 w 8369299"/>
                <a:gd name="connsiteY5" fmla="*/ 596900 h 596900"/>
                <a:gd name="connsiteX6" fmla="*/ 0 w 8369299"/>
                <a:gd name="connsiteY6" fmla="*/ 298450 h 596900"/>
                <a:gd name="connsiteX7" fmla="*/ 238302 w 8369299"/>
                <a:gd name="connsiteY7" fmla="*/ 6064 h 596900"/>
                <a:gd name="connsiteX8" fmla="*/ 298448 w 836929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69299" h="596900">
                  <a:moveTo>
                    <a:pt x="298448" y="0"/>
                  </a:moveTo>
                  <a:lnTo>
                    <a:pt x="298450" y="0"/>
                  </a:lnTo>
                  <a:lnTo>
                    <a:pt x="8369299" y="0"/>
                  </a:lnTo>
                  <a:lnTo>
                    <a:pt x="836929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4"/>
                  </a:cubicBezTo>
                  <a:lnTo>
                    <a:pt x="29844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50000"/>
                  </a:schemeClr>
                </a:gs>
                <a:gs pos="85000">
                  <a:schemeClr val="bg1">
                    <a:alpha val="50000"/>
                  </a:schemeClr>
                </a:gs>
                <a:gs pos="23000">
                  <a:schemeClr val="accent1">
                    <a:lumMod val="97000"/>
                    <a:lumOff val="3000"/>
                    <a:alpha val="4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任意形状 5"/>
            <p:cNvSpPr/>
            <p:nvPr userDrawn="1"/>
          </p:nvSpPr>
          <p:spPr>
            <a:xfrm rot="9000000">
              <a:off x="-3966283" y="4244143"/>
              <a:ext cx="5636687" cy="402009"/>
            </a:xfrm>
            <a:custGeom>
              <a:avLst/>
              <a:gdLst>
                <a:gd name="connsiteX0" fmla="*/ 298448 w 8369299"/>
                <a:gd name="connsiteY0" fmla="*/ 0 h 596900"/>
                <a:gd name="connsiteX1" fmla="*/ 298450 w 8369299"/>
                <a:gd name="connsiteY1" fmla="*/ 0 h 596900"/>
                <a:gd name="connsiteX2" fmla="*/ 8369299 w 8369299"/>
                <a:gd name="connsiteY2" fmla="*/ 0 h 596900"/>
                <a:gd name="connsiteX3" fmla="*/ 8369299 w 8369299"/>
                <a:gd name="connsiteY3" fmla="*/ 596899 h 596900"/>
                <a:gd name="connsiteX4" fmla="*/ 298460 w 8369299"/>
                <a:gd name="connsiteY4" fmla="*/ 596899 h 596900"/>
                <a:gd name="connsiteX5" fmla="*/ 298450 w 8369299"/>
                <a:gd name="connsiteY5" fmla="*/ 596900 h 596900"/>
                <a:gd name="connsiteX6" fmla="*/ 0 w 8369299"/>
                <a:gd name="connsiteY6" fmla="*/ 298450 h 596900"/>
                <a:gd name="connsiteX7" fmla="*/ 238302 w 8369299"/>
                <a:gd name="connsiteY7" fmla="*/ 6064 h 596900"/>
                <a:gd name="connsiteX8" fmla="*/ 298448 w 836929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69299" h="596900">
                  <a:moveTo>
                    <a:pt x="298448" y="0"/>
                  </a:moveTo>
                  <a:lnTo>
                    <a:pt x="298450" y="0"/>
                  </a:lnTo>
                  <a:lnTo>
                    <a:pt x="8369299" y="0"/>
                  </a:lnTo>
                  <a:lnTo>
                    <a:pt x="836929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4"/>
                  </a:cubicBezTo>
                  <a:lnTo>
                    <a:pt x="29844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85000">
                  <a:schemeClr val="bg1">
                    <a:alpha val="50000"/>
                  </a:schemeClr>
                </a:gs>
                <a:gs pos="23000">
                  <a:schemeClr val="bg1">
                    <a:alpha val="5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任意形状 6"/>
            <p:cNvSpPr/>
            <p:nvPr userDrawn="1"/>
          </p:nvSpPr>
          <p:spPr>
            <a:xfrm rot="9000000">
              <a:off x="-10334592" y="6892697"/>
              <a:ext cx="12857760" cy="917017"/>
            </a:xfrm>
            <a:custGeom>
              <a:avLst/>
              <a:gdLst>
                <a:gd name="connsiteX0" fmla="*/ 298448 w 8369299"/>
                <a:gd name="connsiteY0" fmla="*/ 0 h 596900"/>
                <a:gd name="connsiteX1" fmla="*/ 298450 w 8369299"/>
                <a:gd name="connsiteY1" fmla="*/ 0 h 596900"/>
                <a:gd name="connsiteX2" fmla="*/ 8369299 w 8369299"/>
                <a:gd name="connsiteY2" fmla="*/ 0 h 596900"/>
                <a:gd name="connsiteX3" fmla="*/ 8369299 w 8369299"/>
                <a:gd name="connsiteY3" fmla="*/ 596899 h 596900"/>
                <a:gd name="connsiteX4" fmla="*/ 298460 w 8369299"/>
                <a:gd name="connsiteY4" fmla="*/ 596899 h 596900"/>
                <a:gd name="connsiteX5" fmla="*/ 298450 w 8369299"/>
                <a:gd name="connsiteY5" fmla="*/ 596900 h 596900"/>
                <a:gd name="connsiteX6" fmla="*/ 0 w 8369299"/>
                <a:gd name="connsiteY6" fmla="*/ 298450 h 596900"/>
                <a:gd name="connsiteX7" fmla="*/ 238302 w 8369299"/>
                <a:gd name="connsiteY7" fmla="*/ 6064 h 596900"/>
                <a:gd name="connsiteX8" fmla="*/ 298448 w 836929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69299" h="596900">
                  <a:moveTo>
                    <a:pt x="298448" y="0"/>
                  </a:moveTo>
                  <a:lnTo>
                    <a:pt x="298450" y="0"/>
                  </a:lnTo>
                  <a:lnTo>
                    <a:pt x="8369299" y="0"/>
                  </a:lnTo>
                  <a:lnTo>
                    <a:pt x="836929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4"/>
                  </a:cubicBezTo>
                  <a:lnTo>
                    <a:pt x="29844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5000">
                  <a:schemeClr val="bg1">
                    <a:alpha val="50000"/>
                  </a:schemeClr>
                </a:gs>
                <a:gs pos="23000">
                  <a:schemeClr val="accent1">
                    <a:lumMod val="97000"/>
                    <a:lumOff val="3000"/>
                    <a:alpha val="4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任意形状 7"/>
            <p:cNvSpPr/>
            <p:nvPr userDrawn="1"/>
          </p:nvSpPr>
          <p:spPr>
            <a:xfrm rot="9000000">
              <a:off x="-8282487" y="6572714"/>
              <a:ext cx="12257106" cy="1556983"/>
            </a:xfrm>
            <a:custGeom>
              <a:avLst/>
              <a:gdLst>
                <a:gd name="connsiteX0" fmla="*/ 298449 w 4699001"/>
                <a:gd name="connsiteY0" fmla="*/ 0 h 596900"/>
                <a:gd name="connsiteX1" fmla="*/ 298450 w 4699001"/>
                <a:gd name="connsiteY1" fmla="*/ 0 h 596900"/>
                <a:gd name="connsiteX2" fmla="*/ 4699001 w 4699001"/>
                <a:gd name="connsiteY2" fmla="*/ 0 h 596900"/>
                <a:gd name="connsiteX3" fmla="*/ 4699001 w 4699001"/>
                <a:gd name="connsiteY3" fmla="*/ 596899 h 596900"/>
                <a:gd name="connsiteX4" fmla="*/ 298460 w 4699001"/>
                <a:gd name="connsiteY4" fmla="*/ 596899 h 596900"/>
                <a:gd name="connsiteX5" fmla="*/ 298450 w 4699001"/>
                <a:gd name="connsiteY5" fmla="*/ 596900 h 596900"/>
                <a:gd name="connsiteX6" fmla="*/ 0 w 4699001"/>
                <a:gd name="connsiteY6" fmla="*/ 298450 h 596900"/>
                <a:gd name="connsiteX7" fmla="*/ 238302 w 4699001"/>
                <a:gd name="connsiteY7" fmla="*/ 6064 h 596900"/>
                <a:gd name="connsiteX8" fmla="*/ 298449 w 4699001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9001" h="596900">
                  <a:moveTo>
                    <a:pt x="298449" y="0"/>
                  </a:moveTo>
                  <a:lnTo>
                    <a:pt x="298450" y="0"/>
                  </a:lnTo>
                  <a:lnTo>
                    <a:pt x="4699001" y="0"/>
                  </a:lnTo>
                  <a:lnTo>
                    <a:pt x="4699001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4"/>
                  </a:cubicBezTo>
                  <a:lnTo>
                    <a:pt x="29844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85000">
                  <a:schemeClr val="bg1">
                    <a:alpha val="50000"/>
                  </a:schemeClr>
                </a:gs>
                <a:gs pos="21000">
                  <a:schemeClr val="bg1">
                    <a:alpha val="5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9" name="任意形状 8"/>
            <p:cNvSpPr/>
            <p:nvPr userDrawn="1"/>
          </p:nvSpPr>
          <p:spPr>
            <a:xfrm rot="9000000">
              <a:off x="-24267399" y="12952247"/>
              <a:ext cx="28000818" cy="763524"/>
            </a:xfrm>
            <a:custGeom>
              <a:avLst/>
              <a:gdLst>
                <a:gd name="connsiteX0" fmla="*/ 298447 w 21890179"/>
                <a:gd name="connsiteY0" fmla="*/ 0 h 596900"/>
                <a:gd name="connsiteX1" fmla="*/ 298450 w 21890179"/>
                <a:gd name="connsiteY1" fmla="*/ 0 h 596900"/>
                <a:gd name="connsiteX2" fmla="*/ 21890179 w 21890179"/>
                <a:gd name="connsiteY2" fmla="*/ 0 h 596900"/>
                <a:gd name="connsiteX3" fmla="*/ 21890179 w 21890179"/>
                <a:gd name="connsiteY3" fmla="*/ 596899 h 596900"/>
                <a:gd name="connsiteX4" fmla="*/ 298460 w 21890179"/>
                <a:gd name="connsiteY4" fmla="*/ 596899 h 596900"/>
                <a:gd name="connsiteX5" fmla="*/ 298450 w 21890179"/>
                <a:gd name="connsiteY5" fmla="*/ 596900 h 596900"/>
                <a:gd name="connsiteX6" fmla="*/ 0 w 21890179"/>
                <a:gd name="connsiteY6" fmla="*/ 298450 h 596900"/>
                <a:gd name="connsiteX7" fmla="*/ 238302 w 21890179"/>
                <a:gd name="connsiteY7" fmla="*/ 6063 h 596900"/>
                <a:gd name="connsiteX8" fmla="*/ 298447 w 2189017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90179" h="596900">
                  <a:moveTo>
                    <a:pt x="298447" y="0"/>
                  </a:moveTo>
                  <a:lnTo>
                    <a:pt x="298450" y="0"/>
                  </a:lnTo>
                  <a:lnTo>
                    <a:pt x="21890179" y="0"/>
                  </a:lnTo>
                  <a:lnTo>
                    <a:pt x="2189017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3"/>
                  </a:cubicBezTo>
                  <a:lnTo>
                    <a:pt x="29844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85000">
                  <a:schemeClr val="bg1">
                    <a:alpha val="50000"/>
                  </a:schemeClr>
                </a:gs>
                <a:gs pos="21000">
                  <a:schemeClr val="bg1">
                    <a:alpha val="5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0" name="任意形状 9"/>
            <p:cNvSpPr/>
            <p:nvPr userDrawn="1"/>
          </p:nvSpPr>
          <p:spPr>
            <a:xfrm rot="9000000">
              <a:off x="-5607692" y="4350969"/>
              <a:ext cx="6907518" cy="188354"/>
            </a:xfrm>
            <a:custGeom>
              <a:avLst/>
              <a:gdLst>
                <a:gd name="connsiteX0" fmla="*/ 298447 w 21890179"/>
                <a:gd name="connsiteY0" fmla="*/ 0 h 596900"/>
                <a:gd name="connsiteX1" fmla="*/ 298450 w 21890179"/>
                <a:gd name="connsiteY1" fmla="*/ 0 h 596900"/>
                <a:gd name="connsiteX2" fmla="*/ 21890179 w 21890179"/>
                <a:gd name="connsiteY2" fmla="*/ 0 h 596900"/>
                <a:gd name="connsiteX3" fmla="*/ 21890179 w 21890179"/>
                <a:gd name="connsiteY3" fmla="*/ 596899 h 596900"/>
                <a:gd name="connsiteX4" fmla="*/ 298460 w 21890179"/>
                <a:gd name="connsiteY4" fmla="*/ 596899 h 596900"/>
                <a:gd name="connsiteX5" fmla="*/ 298450 w 21890179"/>
                <a:gd name="connsiteY5" fmla="*/ 596900 h 596900"/>
                <a:gd name="connsiteX6" fmla="*/ 0 w 21890179"/>
                <a:gd name="connsiteY6" fmla="*/ 298450 h 596900"/>
                <a:gd name="connsiteX7" fmla="*/ 238302 w 21890179"/>
                <a:gd name="connsiteY7" fmla="*/ 6063 h 596900"/>
                <a:gd name="connsiteX8" fmla="*/ 298447 w 2189017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90179" h="596900">
                  <a:moveTo>
                    <a:pt x="298447" y="0"/>
                  </a:moveTo>
                  <a:lnTo>
                    <a:pt x="298450" y="0"/>
                  </a:lnTo>
                  <a:lnTo>
                    <a:pt x="21890179" y="0"/>
                  </a:lnTo>
                  <a:lnTo>
                    <a:pt x="2189017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3"/>
                  </a:cubicBezTo>
                  <a:lnTo>
                    <a:pt x="29844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5000">
                  <a:schemeClr val="bg1">
                    <a:alpha val="50000"/>
                  </a:schemeClr>
                </a:gs>
                <a:gs pos="23000">
                  <a:schemeClr val="accent1">
                    <a:lumMod val="97000"/>
                    <a:lumOff val="3000"/>
                    <a:alpha val="4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2" name="任意形状 11"/>
            <p:cNvSpPr/>
            <p:nvPr userDrawn="1"/>
          </p:nvSpPr>
          <p:spPr>
            <a:xfrm rot="9000000">
              <a:off x="-7545179" y="7821760"/>
              <a:ext cx="10040430" cy="273782"/>
            </a:xfrm>
            <a:custGeom>
              <a:avLst/>
              <a:gdLst>
                <a:gd name="connsiteX0" fmla="*/ 298447 w 21890179"/>
                <a:gd name="connsiteY0" fmla="*/ 0 h 596900"/>
                <a:gd name="connsiteX1" fmla="*/ 298450 w 21890179"/>
                <a:gd name="connsiteY1" fmla="*/ 0 h 596900"/>
                <a:gd name="connsiteX2" fmla="*/ 21890179 w 21890179"/>
                <a:gd name="connsiteY2" fmla="*/ 0 h 596900"/>
                <a:gd name="connsiteX3" fmla="*/ 21890179 w 21890179"/>
                <a:gd name="connsiteY3" fmla="*/ 596899 h 596900"/>
                <a:gd name="connsiteX4" fmla="*/ 298460 w 21890179"/>
                <a:gd name="connsiteY4" fmla="*/ 596899 h 596900"/>
                <a:gd name="connsiteX5" fmla="*/ 298450 w 21890179"/>
                <a:gd name="connsiteY5" fmla="*/ 596900 h 596900"/>
                <a:gd name="connsiteX6" fmla="*/ 0 w 21890179"/>
                <a:gd name="connsiteY6" fmla="*/ 298450 h 596900"/>
                <a:gd name="connsiteX7" fmla="*/ 238302 w 21890179"/>
                <a:gd name="connsiteY7" fmla="*/ 6063 h 596900"/>
                <a:gd name="connsiteX8" fmla="*/ 298447 w 2189017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90179" h="596900">
                  <a:moveTo>
                    <a:pt x="298447" y="0"/>
                  </a:moveTo>
                  <a:lnTo>
                    <a:pt x="298450" y="0"/>
                  </a:lnTo>
                  <a:lnTo>
                    <a:pt x="21890179" y="0"/>
                  </a:lnTo>
                  <a:lnTo>
                    <a:pt x="2189017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3"/>
                  </a:cubicBezTo>
                  <a:lnTo>
                    <a:pt x="29844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5000">
                  <a:schemeClr val="bg1">
                    <a:alpha val="50000"/>
                  </a:schemeClr>
                </a:gs>
                <a:gs pos="23000">
                  <a:schemeClr val="accent1">
                    <a:lumMod val="97000"/>
                    <a:lumOff val="3000"/>
                    <a:alpha val="4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grpSp>
        <p:nvGrpSpPr>
          <p:cNvPr id="16" name="组 15"/>
          <p:cNvGrpSpPr/>
          <p:nvPr userDrawn="1"/>
        </p:nvGrpSpPr>
        <p:grpSpPr>
          <a:xfrm rot="10800000">
            <a:off x="3171601" y="-8548754"/>
            <a:ext cx="33439447" cy="11298060"/>
            <a:chOff x="-28468889" y="4244143"/>
            <a:chExt cx="37770057" cy="12761227"/>
          </a:xfrm>
        </p:grpSpPr>
        <p:sp>
          <p:nvSpPr>
            <p:cNvPr id="20" name="任意形状 19"/>
            <p:cNvSpPr/>
            <p:nvPr userDrawn="1"/>
          </p:nvSpPr>
          <p:spPr>
            <a:xfrm rot="9000000">
              <a:off x="-18461710" y="7608984"/>
              <a:ext cx="27762879" cy="3526635"/>
            </a:xfrm>
            <a:custGeom>
              <a:avLst/>
              <a:gdLst>
                <a:gd name="connsiteX0" fmla="*/ 298449 w 4699001"/>
                <a:gd name="connsiteY0" fmla="*/ 0 h 596900"/>
                <a:gd name="connsiteX1" fmla="*/ 298450 w 4699001"/>
                <a:gd name="connsiteY1" fmla="*/ 0 h 596900"/>
                <a:gd name="connsiteX2" fmla="*/ 4699001 w 4699001"/>
                <a:gd name="connsiteY2" fmla="*/ 0 h 596900"/>
                <a:gd name="connsiteX3" fmla="*/ 4699001 w 4699001"/>
                <a:gd name="connsiteY3" fmla="*/ 596899 h 596900"/>
                <a:gd name="connsiteX4" fmla="*/ 298460 w 4699001"/>
                <a:gd name="connsiteY4" fmla="*/ 596899 h 596900"/>
                <a:gd name="connsiteX5" fmla="*/ 298450 w 4699001"/>
                <a:gd name="connsiteY5" fmla="*/ 596900 h 596900"/>
                <a:gd name="connsiteX6" fmla="*/ 0 w 4699001"/>
                <a:gd name="connsiteY6" fmla="*/ 298450 h 596900"/>
                <a:gd name="connsiteX7" fmla="*/ 238302 w 4699001"/>
                <a:gd name="connsiteY7" fmla="*/ 6064 h 596900"/>
                <a:gd name="connsiteX8" fmla="*/ 298449 w 4699001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9001" h="596900">
                  <a:moveTo>
                    <a:pt x="298449" y="0"/>
                  </a:moveTo>
                  <a:lnTo>
                    <a:pt x="298450" y="0"/>
                  </a:lnTo>
                  <a:lnTo>
                    <a:pt x="4699001" y="0"/>
                  </a:lnTo>
                  <a:lnTo>
                    <a:pt x="4699001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4"/>
                  </a:cubicBezTo>
                  <a:lnTo>
                    <a:pt x="29844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85000">
                  <a:schemeClr val="bg1">
                    <a:alpha val="50000"/>
                  </a:schemeClr>
                </a:gs>
                <a:gs pos="21000">
                  <a:schemeClr val="bg1">
                    <a:alpha val="5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7" name="任意形状 16"/>
            <p:cNvSpPr/>
            <p:nvPr userDrawn="1"/>
          </p:nvSpPr>
          <p:spPr>
            <a:xfrm rot="9000000">
              <a:off x="-28468889" y="14409048"/>
              <a:ext cx="36403800" cy="2596323"/>
            </a:xfrm>
            <a:custGeom>
              <a:avLst/>
              <a:gdLst>
                <a:gd name="connsiteX0" fmla="*/ 298448 w 8369299"/>
                <a:gd name="connsiteY0" fmla="*/ 0 h 596900"/>
                <a:gd name="connsiteX1" fmla="*/ 298450 w 8369299"/>
                <a:gd name="connsiteY1" fmla="*/ 0 h 596900"/>
                <a:gd name="connsiteX2" fmla="*/ 8369299 w 8369299"/>
                <a:gd name="connsiteY2" fmla="*/ 0 h 596900"/>
                <a:gd name="connsiteX3" fmla="*/ 8369299 w 8369299"/>
                <a:gd name="connsiteY3" fmla="*/ 596899 h 596900"/>
                <a:gd name="connsiteX4" fmla="*/ 298460 w 8369299"/>
                <a:gd name="connsiteY4" fmla="*/ 596899 h 596900"/>
                <a:gd name="connsiteX5" fmla="*/ 298450 w 8369299"/>
                <a:gd name="connsiteY5" fmla="*/ 596900 h 596900"/>
                <a:gd name="connsiteX6" fmla="*/ 0 w 8369299"/>
                <a:gd name="connsiteY6" fmla="*/ 298450 h 596900"/>
                <a:gd name="connsiteX7" fmla="*/ 238302 w 8369299"/>
                <a:gd name="connsiteY7" fmla="*/ 6064 h 596900"/>
                <a:gd name="connsiteX8" fmla="*/ 298448 w 836929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69299" h="596900">
                  <a:moveTo>
                    <a:pt x="298448" y="0"/>
                  </a:moveTo>
                  <a:lnTo>
                    <a:pt x="298450" y="0"/>
                  </a:lnTo>
                  <a:lnTo>
                    <a:pt x="8369299" y="0"/>
                  </a:lnTo>
                  <a:lnTo>
                    <a:pt x="836929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4"/>
                  </a:cubicBezTo>
                  <a:lnTo>
                    <a:pt x="29844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50000"/>
                  </a:schemeClr>
                </a:gs>
                <a:gs pos="85000">
                  <a:schemeClr val="bg1">
                    <a:alpha val="50000"/>
                  </a:schemeClr>
                </a:gs>
                <a:gs pos="23000">
                  <a:schemeClr val="accent1">
                    <a:lumMod val="97000"/>
                    <a:lumOff val="3000"/>
                    <a:alpha val="4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8" name="任意形状 17"/>
            <p:cNvSpPr/>
            <p:nvPr userDrawn="1"/>
          </p:nvSpPr>
          <p:spPr>
            <a:xfrm rot="9000000">
              <a:off x="-3966283" y="4244143"/>
              <a:ext cx="5636687" cy="402009"/>
            </a:xfrm>
            <a:custGeom>
              <a:avLst/>
              <a:gdLst>
                <a:gd name="connsiteX0" fmla="*/ 298448 w 8369299"/>
                <a:gd name="connsiteY0" fmla="*/ 0 h 596900"/>
                <a:gd name="connsiteX1" fmla="*/ 298450 w 8369299"/>
                <a:gd name="connsiteY1" fmla="*/ 0 h 596900"/>
                <a:gd name="connsiteX2" fmla="*/ 8369299 w 8369299"/>
                <a:gd name="connsiteY2" fmla="*/ 0 h 596900"/>
                <a:gd name="connsiteX3" fmla="*/ 8369299 w 8369299"/>
                <a:gd name="connsiteY3" fmla="*/ 596899 h 596900"/>
                <a:gd name="connsiteX4" fmla="*/ 298460 w 8369299"/>
                <a:gd name="connsiteY4" fmla="*/ 596899 h 596900"/>
                <a:gd name="connsiteX5" fmla="*/ 298450 w 8369299"/>
                <a:gd name="connsiteY5" fmla="*/ 596900 h 596900"/>
                <a:gd name="connsiteX6" fmla="*/ 0 w 8369299"/>
                <a:gd name="connsiteY6" fmla="*/ 298450 h 596900"/>
                <a:gd name="connsiteX7" fmla="*/ 238302 w 8369299"/>
                <a:gd name="connsiteY7" fmla="*/ 6064 h 596900"/>
                <a:gd name="connsiteX8" fmla="*/ 298448 w 836929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69299" h="596900">
                  <a:moveTo>
                    <a:pt x="298448" y="0"/>
                  </a:moveTo>
                  <a:lnTo>
                    <a:pt x="298450" y="0"/>
                  </a:lnTo>
                  <a:lnTo>
                    <a:pt x="8369299" y="0"/>
                  </a:lnTo>
                  <a:lnTo>
                    <a:pt x="836929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4"/>
                  </a:cubicBezTo>
                  <a:lnTo>
                    <a:pt x="29844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85000">
                  <a:schemeClr val="bg1">
                    <a:alpha val="50000"/>
                  </a:schemeClr>
                </a:gs>
                <a:gs pos="23000">
                  <a:schemeClr val="bg1">
                    <a:alpha val="5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任意形状 18"/>
            <p:cNvSpPr/>
            <p:nvPr userDrawn="1"/>
          </p:nvSpPr>
          <p:spPr>
            <a:xfrm rot="9000000">
              <a:off x="-10334592" y="6892697"/>
              <a:ext cx="12857760" cy="917017"/>
            </a:xfrm>
            <a:custGeom>
              <a:avLst/>
              <a:gdLst>
                <a:gd name="connsiteX0" fmla="*/ 298448 w 8369299"/>
                <a:gd name="connsiteY0" fmla="*/ 0 h 596900"/>
                <a:gd name="connsiteX1" fmla="*/ 298450 w 8369299"/>
                <a:gd name="connsiteY1" fmla="*/ 0 h 596900"/>
                <a:gd name="connsiteX2" fmla="*/ 8369299 w 8369299"/>
                <a:gd name="connsiteY2" fmla="*/ 0 h 596900"/>
                <a:gd name="connsiteX3" fmla="*/ 8369299 w 8369299"/>
                <a:gd name="connsiteY3" fmla="*/ 596899 h 596900"/>
                <a:gd name="connsiteX4" fmla="*/ 298460 w 8369299"/>
                <a:gd name="connsiteY4" fmla="*/ 596899 h 596900"/>
                <a:gd name="connsiteX5" fmla="*/ 298450 w 8369299"/>
                <a:gd name="connsiteY5" fmla="*/ 596900 h 596900"/>
                <a:gd name="connsiteX6" fmla="*/ 0 w 8369299"/>
                <a:gd name="connsiteY6" fmla="*/ 298450 h 596900"/>
                <a:gd name="connsiteX7" fmla="*/ 238302 w 8369299"/>
                <a:gd name="connsiteY7" fmla="*/ 6064 h 596900"/>
                <a:gd name="connsiteX8" fmla="*/ 298448 w 836929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69299" h="596900">
                  <a:moveTo>
                    <a:pt x="298448" y="0"/>
                  </a:moveTo>
                  <a:lnTo>
                    <a:pt x="298450" y="0"/>
                  </a:lnTo>
                  <a:lnTo>
                    <a:pt x="8369299" y="0"/>
                  </a:lnTo>
                  <a:lnTo>
                    <a:pt x="836929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4"/>
                  </a:cubicBezTo>
                  <a:lnTo>
                    <a:pt x="29844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5000">
                  <a:schemeClr val="bg1">
                    <a:alpha val="50000"/>
                  </a:schemeClr>
                </a:gs>
                <a:gs pos="23000">
                  <a:schemeClr val="accent1">
                    <a:lumMod val="97000"/>
                    <a:lumOff val="3000"/>
                    <a:alpha val="4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21" name="任意形状 20"/>
            <p:cNvSpPr/>
            <p:nvPr userDrawn="1"/>
          </p:nvSpPr>
          <p:spPr>
            <a:xfrm rot="9000000">
              <a:off x="-24168838" y="13320082"/>
              <a:ext cx="26665383" cy="727109"/>
            </a:xfrm>
            <a:custGeom>
              <a:avLst/>
              <a:gdLst>
                <a:gd name="connsiteX0" fmla="*/ 298447 w 21890179"/>
                <a:gd name="connsiteY0" fmla="*/ 0 h 596900"/>
                <a:gd name="connsiteX1" fmla="*/ 298450 w 21890179"/>
                <a:gd name="connsiteY1" fmla="*/ 0 h 596900"/>
                <a:gd name="connsiteX2" fmla="*/ 21890179 w 21890179"/>
                <a:gd name="connsiteY2" fmla="*/ 0 h 596900"/>
                <a:gd name="connsiteX3" fmla="*/ 21890179 w 21890179"/>
                <a:gd name="connsiteY3" fmla="*/ 596899 h 596900"/>
                <a:gd name="connsiteX4" fmla="*/ 298460 w 21890179"/>
                <a:gd name="connsiteY4" fmla="*/ 596899 h 596900"/>
                <a:gd name="connsiteX5" fmla="*/ 298450 w 21890179"/>
                <a:gd name="connsiteY5" fmla="*/ 596900 h 596900"/>
                <a:gd name="connsiteX6" fmla="*/ 0 w 21890179"/>
                <a:gd name="connsiteY6" fmla="*/ 298450 h 596900"/>
                <a:gd name="connsiteX7" fmla="*/ 238302 w 21890179"/>
                <a:gd name="connsiteY7" fmla="*/ 6063 h 596900"/>
                <a:gd name="connsiteX8" fmla="*/ 298447 w 2189017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90179" h="596900">
                  <a:moveTo>
                    <a:pt x="298447" y="0"/>
                  </a:moveTo>
                  <a:lnTo>
                    <a:pt x="298450" y="0"/>
                  </a:lnTo>
                  <a:lnTo>
                    <a:pt x="21890179" y="0"/>
                  </a:lnTo>
                  <a:lnTo>
                    <a:pt x="2189017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3"/>
                  </a:cubicBezTo>
                  <a:lnTo>
                    <a:pt x="29844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5000">
                  <a:schemeClr val="bg1">
                    <a:alpha val="50000"/>
                  </a:schemeClr>
                </a:gs>
                <a:gs pos="23000">
                  <a:schemeClr val="accent1">
                    <a:lumMod val="97000"/>
                    <a:lumOff val="3000"/>
                    <a:alpha val="4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22" name="任意形状 21"/>
            <p:cNvSpPr/>
            <p:nvPr userDrawn="1"/>
          </p:nvSpPr>
          <p:spPr>
            <a:xfrm rot="9000000">
              <a:off x="-5607692" y="4350969"/>
              <a:ext cx="6907518" cy="188354"/>
            </a:xfrm>
            <a:custGeom>
              <a:avLst/>
              <a:gdLst>
                <a:gd name="connsiteX0" fmla="*/ 298447 w 21890179"/>
                <a:gd name="connsiteY0" fmla="*/ 0 h 596900"/>
                <a:gd name="connsiteX1" fmla="*/ 298450 w 21890179"/>
                <a:gd name="connsiteY1" fmla="*/ 0 h 596900"/>
                <a:gd name="connsiteX2" fmla="*/ 21890179 w 21890179"/>
                <a:gd name="connsiteY2" fmla="*/ 0 h 596900"/>
                <a:gd name="connsiteX3" fmla="*/ 21890179 w 21890179"/>
                <a:gd name="connsiteY3" fmla="*/ 596899 h 596900"/>
                <a:gd name="connsiteX4" fmla="*/ 298460 w 21890179"/>
                <a:gd name="connsiteY4" fmla="*/ 596899 h 596900"/>
                <a:gd name="connsiteX5" fmla="*/ 298450 w 21890179"/>
                <a:gd name="connsiteY5" fmla="*/ 596900 h 596900"/>
                <a:gd name="connsiteX6" fmla="*/ 0 w 21890179"/>
                <a:gd name="connsiteY6" fmla="*/ 298450 h 596900"/>
                <a:gd name="connsiteX7" fmla="*/ 238302 w 21890179"/>
                <a:gd name="connsiteY7" fmla="*/ 6063 h 596900"/>
                <a:gd name="connsiteX8" fmla="*/ 298447 w 2189017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90179" h="596900">
                  <a:moveTo>
                    <a:pt x="298447" y="0"/>
                  </a:moveTo>
                  <a:lnTo>
                    <a:pt x="298450" y="0"/>
                  </a:lnTo>
                  <a:lnTo>
                    <a:pt x="21890179" y="0"/>
                  </a:lnTo>
                  <a:lnTo>
                    <a:pt x="2189017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3"/>
                  </a:cubicBezTo>
                  <a:lnTo>
                    <a:pt x="29844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5000">
                  <a:schemeClr val="bg1">
                    <a:alpha val="50000"/>
                  </a:schemeClr>
                </a:gs>
                <a:gs pos="23000">
                  <a:schemeClr val="accent1">
                    <a:lumMod val="97000"/>
                    <a:lumOff val="3000"/>
                    <a:alpha val="4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23" name="任意形状 22"/>
            <p:cNvSpPr/>
            <p:nvPr userDrawn="1"/>
          </p:nvSpPr>
          <p:spPr>
            <a:xfrm rot="9000000">
              <a:off x="-7545179" y="7821760"/>
              <a:ext cx="10040430" cy="273782"/>
            </a:xfrm>
            <a:custGeom>
              <a:avLst/>
              <a:gdLst>
                <a:gd name="connsiteX0" fmla="*/ 298447 w 21890179"/>
                <a:gd name="connsiteY0" fmla="*/ 0 h 596900"/>
                <a:gd name="connsiteX1" fmla="*/ 298450 w 21890179"/>
                <a:gd name="connsiteY1" fmla="*/ 0 h 596900"/>
                <a:gd name="connsiteX2" fmla="*/ 21890179 w 21890179"/>
                <a:gd name="connsiteY2" fmla="*/ 0 h 596900"/>
                <a:gd name="connsiteX3" fmla="*/ 21890179 w 21890179"/>
                <a:gd name="connsiteY3" fmla="*/ 596899 h 596900"/>
                <a:gd name="connsiteX4" fmla="*/ 298460 w 21890179"/>
                <a:gd name="connsiteY4" fmla="*/ 596899 h 596900"/>
                <a:gd name="connsiteX5" fmla="*/ 298450 w 21890179"/>
                <a:gd name="connsiteY5" fmla="*/ 596900 h 596900"/>
                <a:gd name="connsiteX6" fmla="*/ 0 w 21890179"/>
                <a:gd name="connsiteY6" fmla="*/ 298450 h 596900"/>
                <a:gd name="connsiteX7" fmla="*/ 238302 w 21890179"/>
                <a:gd name="connsiteY7" fmla="*/ 6063 h 596900"/>
                <a:gd name="connsiteX8" fmla="*/ 298447 w 21890179"/>
                <a:gd name="connsiteY8" fmla="*/ 0 h 5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90179" h="596900">
                  <a:moveTo>
                    <a:pt x="298447" y="0"/>
                  </a:moveTo>
                  <a:lnTo>
                    <a:pt x="298450" y="0"/>
                  </a:lnTo>
                  <a:lnTo>
                    <a:pt x="21890179" y="0"/>
                  </a:lnTo>
                  <a:lnTo>
                    <a:pt x="21890179" y="596899"/>
                  </a:lnTo>
                  <a:lnTo>
                    <a:pt x="298460" y="596899"/>
                  </a:lnTo>
                  <a:lnTo>
                    <a:pt x="298450" y="596900"/>
                  </a:lnTo>
                  <a:cubicBezTo>
                    <a:pt x="133621" y="596900"/>
                    <a:pt x="0" y="463279"/>
                    <a:pt x="0" y="298450"/>
                  </a:cubicBezTo>
                  <a:cubicBezTo>
                    <a:pt x="0" y="154225"/>
                    <a:pt x="102304" y="33893"/>
                    <a:pt x="238302" y="6063"/>
                  </a:cubicBezTo>
                  <a:lnTo>
                    <a:pt x="29844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5000">
                  <a:schemeClr val="bg1">
                    <a:alpha val="50000"/>
                  </a:schemeClr>
                </a:gs>
                <a:gs pos="23000">
                  <a:schemeClr val="accent1">
                    <a:lumMod val="97000"/>
                    <a:lumOff val="3000"/>
                    <a:alpha val="4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形状 13"/>
          <p:cNvSpPr/>
          <p:nvPr userDrawn="1"/>
        </p:nvSpPr>
        <p:spPr>
          <a:xfrm rot="9000000">
            <a:off x="-26468527" y="12926412"/>
            <a:ext cx="32229840" cy="2298636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任意形状 5"/>
          <p:cNvSpPr/>
          <p:nvPr userDrawn="1"/>
        </p:nvSpPr>
        <p:spPr>
          <a:xfrm rot="9000000">
            <a:off x="-3345862" y="3973065"/>
            <a:ext cx="4990400" cy="355916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3000">
                <a:schemeClr val="bg1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任意形状 6"/>
          <p:cNvSpPr/>
          <p:nvPr userDrawn="1"/>
        </p:nvSpPr>
        <p:spPr>
          <a:xfrm rot="9000000">
            <a:off x="-8983998" y="6317943"/>
            <a:ext cx="11383525" cy="811874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任意形状 7"/>
          <p:cNvSpPr/>
          <p:nvPr userDrawn="1"/>
        </p:nvSpPr>
        <p:spPr>
          <a:xfrm rot="9000000">
            <a:off x="-7167182" y="6034648"/>
            <a:ext cx="10851740" cy="1378464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85000">
                <a:schemeClr val="bg1">
                  <a:alpha val="50000"/>
                </a:schemeClr>
              </a:gs>
              <a:gs pos="21000">
                <a:schemeClr val="bg1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9" name="任意形状 8"/>
          <p:cNvSpPr/>
          <p:nvPr userDrawn="1"/>
        </p:nvSpPr>
        <p:spPr>
          <a:xfrm rot="9000000">
            <a:off x="-21319308" y="11682722"/>
            <a:ext cx="24790321" cy="675980"/>
          </a:xfrm>
          <a:custGeom>
            <a:avLst/>
            <a:gdLst>
              <a:gd name="connsiteX0" fmla="*/ 298447 w 21890179"/>
              <a:gd name="connsiteY0" fmla="*/ 0 h 596900"/>
              <a:gd name="connsiteX1" fmla="*/ 298450 w 21890179"/>
              <a:gd name="connsiteY1" fmla="*/ 0 h 596900"/>
              <a:gd name="connsiteX2" fmla="*/ 21890179 w 21890179"/>
              <a:gd name="connsiteY2" fmla="*/ 0 h 596900"/>
              <a:gd name="connsiteX3" fmla="*/ 21890179 w 21890179"/>
              <a:gd name="connsiteY3" fmla="*/ 596899 h 596900"/>
              <a:gd name="connsiteX4" fmla="*/ 298460 w 21890179"/>
              <a:gd name="connsiteY4" fmla="*/ 596899 h 596900"/>
              <a:gd name="connsiteX5" fmla="*/ 298450 w 21890179"/>
              <a:gd name="connsiteY5" fmla="*/ 596900 h 596900"/>
              <a:gd name="connsiteX6" fmla="*/ 0 w 21890179"/>
              <a:gd name="connsiteY6" fmla="*/ 298450 h 596900"/>
              <a:gd name="connsiteX7" fmla="*/ 238302 w 21890179"/>
              <a:gd name="connsiteY7" fmla="*/ 6063 h 596900"/>
              <a:gd name="connsiteX8" fmla="*/ 298447 w 2189017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890179" h="596900">
                <a:moveTo>
                  <a:pt x="298447" y="0"/>
                </a:moveTo>
                <a:lnTo>
                  <a:pt x="298450" y="0"/>
                </a:lnTo>
                <a:lnTo>
                  <a:pt x="21890179" y="0"/>
                </a:lnTo>
                <a:lnTo>
                  <a:pt x="2189017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3"/>
                </a:cubicBezTo>
                <a:lnTo>
                  <a:pt x="298447" y="0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85000">
                <a:schemeClr val="bg1">
                  <a:alpha val="50000"/>
                </a:schemeClr>
              </a:gs>
              <a:gs pos="21000">
                <a:schemeClr val="bg1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0" name="任意形状 9"/>
          <p:cNvSpPr/>
          <p:nvPr userDrawn="1"/>
        </p:nvSpPr>
        <p:spPr>
          <a:xfrm rot="9000000">
            <a:off x="-4799071" y="4067643"/>
            <a:ext cx="6115521" cy="166758"/>
          </a:xfrm>
          <a:custGeom>
            <a:avLst/>
            <a:gdLst>
              <a:gd name="connsiteX0" fmla="*/ 298447 w 21890179"/>
              <a:gd name="connsiteY0" fmla="*/ 0 h 596900"/>
              <a:gd name="connsiteX1" fmla="*/ 298450 w 21890179"/>
              <a:gd name="connsiteY1" fmla="*/ 0 h 596900"/>
              <a:gd name="connsiteX2" fmla="*/ 21890179 w 21890179"/>
              <a:gd name="connsiteY2" fmla="*/ 0 h 596900"/>
              <a:gd name="connsiteX3" fmla="*/ 21890179 w 21890179"/>
              <a:gd name="connsiteY3" fmla="*/ 596899 h 596900"/>
              <a:gd name="connsiteX4" fmla="*/ 298460 w 21890179"/>
              <a:gd name="connsiteY4" fmla="*/ 596899 h 596900"/>
              <a:gd name="connsiteX5" fmla="*/ 298450 w 21890179"/>
              <a:gd name="connsiteY5" fmla="*/ 596900 h 596900"/>
              <a:gd name="connsiteX6" fmla="*/ 0 w 21890179"/>
              <a:gd name="connsiteY6" fmla="*/ 298450 h 596900"/>
              <a:gd name="connsiteX7" fmla="*/ 238302 w 21890179"/>
              <a:gd name="connsiteY7" fmla="*/ 6063 h 596900"/>
              <a:gd name="connsiteX8" fmla="*/ 298447 w 2189017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890179" h="596900">
                <a:moveTo>
                  <a:pt x="298447" y="0"/>
                </a:moveTo>
                <a:lnTo>
                  <a:pt x="298450" y="0"/>
                </a:lnTo>
                <a:lnTo>
                  <a:pt x="21890179" y="0"/>
                </a:lnTo>
                <a:lnTo>
                  <a:pt x="2189017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3"/>
                </a:cubicBezTo>
                <a:lnTo>
                  <a:pt x="298447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2" name="任意形状 11"/>
          <p:cNvSpPr/>
          <p:nvPr userDrawn="1"/>
        </p:nvSpPr>
        <p:spPr>
          <a:xfrm rot="9000000">
            <a:off x="-6514411" y="7140482"/>
            <a:ext cx="8889222" cy="242391"/>
          </a:xfrm>
          <a:custGeom>
            <a:avLst/>
            <a:gdLst>
              <a:gd name="connsiteX0" fmla="*/ 298447 w 21890179"/>
              <a:gd name="connsiteY0" fmla="*/ 0 h 596900"/>
              <a:gd name="connsiteX1" fmla="*/ 298450 w 21890179"/>
              <a:gd name="connsiteY1" fmla="*/ 0 h 596900"/>
              <a:gd name="connsiteX2" fmla="*/ 21890179 w 21890179"/>
              <a:gd name="connsiteY2" fmla="*/ 0 h 596900"/>
              <a:gd name="connsiteX3" fmla="*/ 21890179 w 21890179"/>
              <a:gd name="connsiteY3" fmla="*/ 596899 h 596900"/>
              <a:gd name="connsiteX4" fmla="*/ 298460 w 21890179"/>
              <a:gd name="connsiteY4" fmla="*/ 596899 h 596900"/>
              <a:gd name="connsiteX5" fmla="*/ 298450 w 21890179"/>
              <a:gd name="connsiteY5" fmla="*/ 596900 h 596900"/>
              <a:gd name="connsiteX6" fmla="*/ 0 w 21890179"/>
              <a:gd name="connsiteY6" fmla="*/ 298450 h 596900"/>
              <a:gd name="connsiteX7" fmla="*/ 238302 w 21890179"/>
              <a:gd name="connsiteY7" fmla="*/ 6063 h 596900"/>
              <a:gd name="connsiteX8" fmla="*/ 298447 w 2189017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890179" h="596900">
                <a:moveTo>
                  <a:pt x="298447" y="0"/>
                </a:moveTo>
                <a:lnTo>
                  <a:pt x="298450" y="0"/>
                </a:lnTo>
                <a:lnTo>
                  <a:pt x="21890179" y="0"/>
                </a:lnTo>
                <a:lnTo>
                  <a:pt x="2189017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3"/>
                </a:cubicBezTo>
                <a:lnTo>
                  <a:pt x="298447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20" name="任意形状 19"/>
          <p:cNvSpPr/>
          <p:nvPr userDrawn="1"/>
        </p:nvSpPr>
        <p:spPr>
          <a:xfrm rot="19800000">
            <a:off x="3171601" y="-3352012"/>
            <a:ext cx="24579664" cy="3122281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85000">
                <a:schemeClr val="bg1">
                  <a:alpha val="50000"/>
                </a:schemeClr>
              </a:gs>
              <a:gs pos="21000">
                <a:schemeClr val="bg1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7" name="任意形状 16"/>
          <p:cNvSpPr/>
          <p:nvPr userDrawn="1"/>
        </p:nvSpPr>
        <p:spPr>
          <a:xfrm rot="19800000">
            <a:off x="4381208" y="-8548754"/>
            <a:ext cx="32229840" cy="2298636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8" name="任意形状 17"/>
          <p:cNvSpPr/>
          <p:nvPr userDrawn="1"/>
        </p:nvSpPr>
        <p:spPr>
          <a:xfrm rot="19800000">
            <a:off x="9927444" y="2393390"/>
            <a:ext cx="4990400" cy="355916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3000">
                <a:schemeClr val="bg1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任意形状 18"/>
          <p:cNvSpPr/>
          <p:nvPr userDrawn="1"/>
        </p:nvSpPr>
        <p:spPr>
          <a:xfrm rot="19800000">
            <a:off x="9172455" y="-407446"/>
            <a:ext cx="11383525" cy="811874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21" name="任意形状 20"/>
          <p:cNvSpPr/>
          <p:nvPr userDrawn="1"/>
        </p:nvSpPr>
        <p:spPr>
          <a:xfrm rot="19800000">
            <a:off x="9196025" y="-5929751"/>
            <a:ext cx="23608006" cy="643741"/>
          </a:xfrm>
          <a:custGeom>
            <a:avLst/>
            <a:gdLst>
              <a:gd name="connsiteX0" fmla="*/ 298447 w 21890179"/>
              <a:gd name="connsiteY0" fmla="*/ 0 h 596900"/>
              <a:gd name="connsiteX1" fmla="*/ 298450 w 21890179"/>
              <a:gd name="connsiteY1" fmla="*/ 0 h 596900"/>
              <a:gd name="connsiteX2" fmla="*/ 21890179 w 21890179"/>
              <a:gd name="connsiteY2" fmla="*/ 0 h 596900"/>
              <a:gd name="connsiteX3" fmla="*/ 21890179 w 21890179"/>
              <a:gd name="connsiteY3" fmla="*/ 596899 h 596900"/>
              <a:gd name="connsiteX4" fmla="*/ 298460 w 21890179"/>
              <a:gd name="connsiteY4" fmla="*/ 596899 h 596900"/>
              <a:gd name="connsiteX5" fmla="*/ 298450 w 21890179"/>
              <a:gd name="connsiteY5" fmla="*/ 596900 h 596900"/>
              <a:gd name="connsiteX6" fmla="*/ 0 w 21890179"/>
              <a:gd name="connsiteY6" fmla="*/ 298450 h 596900"/>
              <a:gd name="connsiteX7" fmla="*/ 238302 w 21890179"/>
              <a:gd name="connsiteY7" fmla="*/ 6063 h 596900"/>
              <a:gd name="connsiteX8" fmla="*/ 298447 w 2189017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890179" h="596900">
                <a:moveTo>
                  <a:pt x="298447" y="0"/>
                </a:moveTo>
                <a:lnTo>
                  <a:pt x="298450" y="0"/>
                </a:lnTo>
                <a:lnTo>
                  <a:pt x="21890179" y="0"/>
                </a:lnTo>
                <a:lnTo>
                  <a:pt x="2189017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3"/>
                </a:cubicBezTo>
                <a:lnTo>
                  <a:pt x="298447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22" name="任意形状 21"/>
          <p:cNvSpPr/>
          <p:nvPr userDrawn="1"/>
        </p:nvSpPr>
        <p:spPr>
          <a:xfrm rot="19800000">
            <a:off x="10255532" y="2487971"/>
            <a:ext cx="6115521" cy="166758"/>
          </a:xfrm>
          <a:custGeom>
            <a:avLst/>
            <a:gdLst>
              <a:gd name="connsiteX0" fmla="*/ 298447 w 21890179"/>
              <a:gd name="connsiteY0" fmla="*/ 0 h 596900"/>
              <a:gd name="connsiteX1" fmla="*/ 298450 w 21890179"/>
              <a:gd name="connsiteY1" fmla="*/ 0 h 596900"/>
              <a:gd name="connsiteX2" fmla="*/ 21890179 w 21890179"/>
              <a:gd name="connsiteY2" fmla="*/ 0 h 596900"/>
              <a:gd name="connsiteX3" fmla="*/ 21890179 w 21890179"/>
              <a:gd name="connsiteY3" fmla="*/ 596899 h 596900"/>
              <a:gd name="connsiteX4" fmla="*/ 298460 w 21890179"/>
              <a:gd name="connsiteY4" fmla="*/ 596899 h 596900"/>
              <a:gd name="connsiteX5" fmla="*/ 298450 w 21890179"/>
              <a:gd name="connsiteY5" fmla="*/ 596900 h 596900"/>
              <a:gd name="connsiteX6" fmla="*/ 0 w 21890179"/>
              <a:gd name="connsiteY6" fmla="*/ 298450 h 596900"/>
              <a:gd name="connsiteX7" fmla="*/ 238302 w 21890179"/>
              <a:gd name="connsiteY7" fmla="*/ 6063 h 596900"/>
              <a:gd name="connsiteX8" fmla="*/ 298447 w 2189017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890179" h="596900">
                <a:moveTo>
                  <a:pt x="298447" y="0"/>
                </a:moveTo>
                <a:lnTo>
                  <a:pt x="298450" y="0"/>
                </a:lnTo>
                <a:lnTo>
                  <a:pt x="21890179" y="0"/>
                </a:lnTo>
                <a:lnTo>
                  <a:pt x="2189017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3"/>
                </a:cubicBezTo>
                <a:lnTo>
                  <a:pt x="298447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23" name="任意形状 22"/>
          <p:cNvSpPr/>
          <p:nvPr userDrawn="1"/>
        </p:nvSpPr>
        <p:spPr>
          <a:xfrm rot="19800000">
            <a:off x="9197171" y="-660502"/>
            <a:ext cx="8889222" cy="242391"/>
          </a:xfrm>
          <a:custGeom>
            <a:avLst/>
            <a:gdLst>
              <a:gd name="connsiteX0" fmla="*/ 298447 w 21890179"/>
              <a:gd name="connsiteY0" fmla="*/ 0 h 596900"/>
              <a:gd name="connsiteX1" fmla="*/ 298450 w 21890179"/>
              <a:gd name="connsiteY1" fmla="*/ 0 h 596900"/>
              <a:gd name="connsiteX2" fmla="*/ 21890179 w 21890179"/>
              <a:gd name="connsiteY2" fmla="*/ 0 h 596900"/>
              <a:gd name="connsiteX3" fmla="*/ 21890179 w 21890179"/>
              <a:gd name="connsiteY3" fmla="*/ 596899 h 596900"/>
              <a:gd name="connsiteX4" fmla="*/ 298460 w 21890179"/>
              <a:gd name="connsiteY4" fmla="*/ 596899 h 596900"/>
              <a:gd name="connsiteX5" fmla="*/ 298450 w 21890179"/>
              <a:gd name="connsiteY5" fmla="*/ 596900 h 596900"/>
              <a:gd name="connsiteX6" fmla="*/ 0 w 21890179"/>
              <a:gd name="connsiteY6" fmla="*/ 298450 h 596900"/>
              <a:gd name="connsiteX7" fmla="*/ 238302 w 21890179"/>
              <a:gd name="connsiteY7" fmla="*/ 6063 h 596900"/>
              <a:gd name="connsiteX8" fmla="*/ 298447 w 2189017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890179" h="596900">
                <a:moveTo>
                  <a:pt x="298447" y="0"/>
                </a:moveTo>
                <a:lnTo>
                  <a:pt x="298450" y="0"/>
                </a:lnTo>
                <a:lnTo>
                  <a:pt x="21890179" y="0"/>
                </a:lnTo>
                <a:lnTo>
                  <a:pt x="2189017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3"/>
                </a:cubicBezTo>
                <a:lnTo>
                  <a:pt x="298447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255915"/>
            <a:ext cx="12192000" cy="63461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7302500" y="0"/>
            <a:ext cx="4889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90705" y="395615"/>
            <a:ext cx="456069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/>
              <a:t> </a:t>
            </a:r>
            <a:r>
              <a:rPr kumimoji="1" lang="en-US" altLang="zh-CN"/>
              <a:t>HERE</a:t>
            </a:r>
            <a:r>
              <a:rPr kumimoji="1" lang="zh-CN" altLang="en-US"/>
              <a:t> </a:t>
            </a:r>
            <a:r>
              <a:rPr kumimoji="1" lang="en-US" altLang="zh-CN"/>
              <a:t>TO</a:t>
            </a:r>
            <a:r>
              <a:rPr kumimoji="1" lang="zh-CN" altLang="en-US"/>
              <a:t> </a:t>
            </a:r>
            <a:r>
              <a:rPr kumimoji="1" lang="en-US" altLang="zh-CN"/>
              <a:t>ADD</a:t>
            </a:r>
            <a:r>
              <a:rPr kumimoji="1" lang="zh-CN" altLang="en-US"/>
              <a:t> </a:t>
            </a:r>
            <a:r>
              <a:rPr kumimoji="1" lang="en-US" altLang="zh-CN"/>
              <a:t>YOUR</a:t>
            </a:r>
            <a:r>
              <a:rPr kumimoji="1" lang="zh-CN" altLang="en-US"/>
              <a:t> </a:t>
            </a:r>
            <a:r>
              <a:rPr kumimoji="1" lang="en-US" altLang="zh-CN"/>
              <a:t>TITLE</a:t>
            </a:r>
            <a:endParaRPr kumimoji="1" lang="zh-CN" altLang="en-US"/>
          </a:p>
        </p:txBody>
      </p:sp>
      <p:sp>
        <p:nvSpPr>
          <p:cNvPr id="5" name="任意形状 4"/>
          <p:cNvSpPr/>
          <p:nvPr userDrawn="1"/>
        </p:nvSpPr>
        <p:spPr>
          <a:xfrm rot="19800000">
            <a:off x="10372897" y="-2420910"/>
            <a:ext cx="10851740" cy="1378464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0"/>
                </a:schemeClr>
              </a:gs>
              <a:gs pos="21000">
                <a:schemeClr val="bg1">
                  <a:alpha val="29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任意形状 5"/>
          <p:cNvSpPr/>
          <p:nvPr userDrawn="1"/>
        </p:nvSpPr>
        <p:spPr>
          <a:xfrm rot="19800000">
            <a:off x="10106396" y="-339592"/>
            <a:ext cx="3432067" cy="435965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0"/>
                </a:schemeClr>
              </a:gs>
              <a:gs pos="21000">
                <a:schemeClr val="bg1">
                  <a:alpha val="29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7" name="任意形状 6"/>
          <p:cNvSpPr/>
          <p:nvPr userDrawn="1"/>
        </p:nvSpPr>
        <p:spPr>
          <a:xfrm rot="9000000">
            <a:off x="-5423997" y="8127200"/>
            <a:ext cx="6773754" cy="483105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3000">
                <a:schemeClr val="accent1">
                  <a:lumMod val="97000"/>
                  <a:lumOff val="3000"/>
                  <a:alpha val="4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任意形状 7"/>
          <p:cNvSpPr/>
          <p:nvPr userDrawn="1"/>
        </p:nvSpPr>
        <p:spPr>
          <a:xfrm rot="9000000">
            <a:off x="-17299684" y="9570125"/>
            <a:ext cx="19665052" cy="1402513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5000">
                <a:schemeClr val="bg1">
                  <a:alpha val="50000"/>
                </a:schemeClr>
              </a:gs>
              <a:gs pos="23000">
                <a:schemeClr val="accent1">
                  <a:lumMod val="97000"/>
                  <a:lumOff val="3000"/>
                  <a:alpha val="4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9" name="任意形状 8"/>
          <p:cNvSpPr/>
          <p:nvPr userDrawn="1"/>
        </p:nvSpPr>
        <p:spPr>
          <a:xfrm rot="19800000">
            <a:off x="11766437" y="1050073"/>
            <a:ext cx="1589318" cy="201886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0"/>
                </a:schemeClr>
              </a:gs>
              <a:gs pos="21000">
                <a:schemeClr val="bg1">
                  <a:alpha val="29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255915"/>
            <a:ext cx="12192000" cy="63461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任意形状 12"/>
          <p:cNvSpPr/>
          <p:nvPr userDrawn="1"/>
        </p:nvSpPr>
        <p:spPr>
          <a:xfrm rot="12600000" flipH="1">
            <a:off x="9054249" y="6933693"/>
            <a:ext cx="18788731" cy="1340014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5000">
                <a:schemeClr val="bg1">
                  <a:alpha val="50000"/>
                </a:schemeClr>
              </a:gs>
              <a:gs pos="23000">
                <a:schemeClr val="accent1">
                  <a:lumMod val="97000"/>
                  <a:lumOff val="3000"/>
                  <a:alpha val="4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90705" y="395615"/>
            <a:ext cx="456069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/>
              <a:t> </a:t>
            </a:r>
            <a:r>
              <a:rPr kumimoji="1" lang="en-US" altLang="zh-CN"/>
              <a:t>HERE</a:t>
            </a:r>
            <a:r>
              <a:rPr kumimoji="1" lang="zh-CN" altLang="en-US"/>
              <a:t> </a:t>
            </a:r>
            <a:r>
              <a:rPr kumimoji="1" lang="en-US" altLang="zh-CN"/>
              <a:t>TO</a:t>
            </a:r>
            <a:r>
              <a:rPr kumimoji="1" lang="zh-CN" altLang="en-US"/>
              <a:t> </a:t>
            </a:r>
            <a:r>
              <a:rPr kumimoji="1" lang="en-US" altLang="zh-CN"/>
              <a:t>ADD</a:t>
            </a:r>
            <a:r>
              <a:rPr kumimoji="1" lang="zh-CN" altLang="en-US"/>
              <a:t> </a:t>
            </a:r>
            <a:r>
              <a:rPr kumimoji="1" lang="en-US" altLang="zh-CN"/>
              <a:t>YOUR</a:t>
            </a:r>
            <a:r>
              <a:rPr kumimoji="1" lang="zh-CN" altLang="en-US"/>
              <a:t> </a:t>
            </a:r>
            <a:r>
              <a:rPr kumimoji="1" lang="en-US" altLang="zh-CN"/>
              <a:t>TITLE</a:t>
            </a:r>
            <a:endParaRPr kumimoji="1" lang="zh-CN" altLang="en-US"/>
          </a:p>
        </p:txBody>
      </p:sp>
      <p:sp>
        <p:nvSpPr>
          <p:cNvPr id="7" name="任意形状 6"/>
          <p:cNvSpPr/>
          <p:nvPr userDrawn="1"/>
        </p:nvSpPr>
        <p:spPr>
          <a:xfrm rot="19800000">
            <a:off x="10024746" y="-2420910"/>
            <a:ext cx="10851740" cy="1378464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0"/>
                </a:schemeClr>
              </a:gs>
              <a:gs pos="21000">
                <a:schemeClr val="bg1">
                  <a:alpha val="29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任意形状 7"/>
          <p:cNvSpPr/>
          <p:nvPr userDrawn="1"/>
        </p:nvSpPr>
        <p:spPr>
          <a:xfrm rot="19800000">
            <a:off x="10074724" y="619305"/>
            <a:ext cx="4815959" cy="611757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0"/>
                </a:schemeClr>
              </a:gs>
              <a:gs pos="21000">
                <a:schemeClr val="bg1">
                  <a:alpha val="29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0" name="任意形状 9"/>
          <p:cNvSpPr/>
          <p:nvPr userDrawn="1"/>
        </p:nvSpPr>
        <p:spPr>
          <a:xfrm rot="12600000" flipH="1">
            <a:off x="8854258" y="8872618"/>
            <a:ext cx="18788731" cy="1340014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任意形状 10"/>
          <p:cNvSpPr/>
          <p:nvPr userDrawn="1"/>
        </p:nvSpPr>
        <p:spPr>
          <a:xfrm rot="12600000" flipH="1" flipV="1">
            <a:off x="11598932" y="5166796"/>
            <a:ext cx="2230761" cy="159098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3000">
                <a:schemeClr val="accent1">
                  <a:lumMod val="97000"/>
                  <a:lumOff val="3000"/>
                  <a:alpha val="4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9" name="任意形状 8"/>
          <p:cNvSpPr/>
          <p:nvPr userDrawn="1"/>
        </p:nvSpPr>
        <p:spPr>
          <a:xfrm rot="12600000" flipH="1">
            <a:off x="10340150" y="7248898"/>
            <a:ext cx="4285106" cy="305614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85000">
                <a:schemeClr val="bg1">
                  <a:alpha val="50000"/>
                </a:schemeClr>
              </a:gs>
              <a:gs pos="23000">
                <a:schemeClr val="accent1">
                  <a:lumMod val="97000"/>
                  <a:lumOff val="3000"/>
                  <a:alpha val="4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255915"/>
            <a:ext cx="12192000" cy="63461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90705" y="395615"/>
            <a:ext cx="456069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/>
              <a:t> </a:t>
            </a:r>
            <a:r>
              <a:rPr kumimoji="1" lang="en-US" altLang="zh-CN"/>
              <a:t>HERE</a:t>
            </a:r>
            <a:r>
              <a:rPr kumimoji="1" lang="zh-CN" altLang="en-US"/>
              <a:t> </a:t>
            </a:r>
            <a:r>
              <a:rPr kumimoji="1" lang="en-US" altLang="zh-CN"/>
              <a:t>TO</a:t>
            </a:r>
            <a:r>
              <a:rPr kumimoji="1" lang="zh-CN" altLang="en-US"/>
              <a:t> </a:t>
            </a:r>
            <a:r>
              <a:rPr kumimoji="1" lang="en-US" altLang="zh-CN"/>
              <a:t>ADD</a:t>
            </a:r>
            <a:r>
              <a:rPr kumimoji="1" lang="zh-CN" altLang="en-US"/>
              <a:t> </a:t>
            </a:r>
            <a:r>
              <a:rPr kumimoji="1" lang="en-US" altLang="zh-CN"/>
              <a:t>YOUR</a:t>
            </a:r>
            <a:r>
              <a:rPr kumimoji="1" lang="zh-CN" altLang="en-US"/>
              <a:t> </a:t>
            </a:r>
            <a:r>
              <a:rPr kumimoji="1" lang="en-US" altLang="zh-CN"/>
              <a:t>TITLE</a:t>
            </a:r>
            <a:endParaRPr kumimoji="1" lang="zh-CN" altLang="en-US"/>
          </a:p>
        </p:txBody>
      </p:sp>
      <p:sp>
        <p:nvSpPr>
          <p:cNvPr id="7" name="任意形状 6"/>
          <p:cNvSpPr/>
          <p:nvPr userDrawn="1"/>
        </p:nvSpPr>
        <p:spPr>
          <a:xfrm rot="19800000">
            <a:off x="10024746" y="-2420910"/>
            <a:ext cx="10851740" cy="1378464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0"/>
                </a:schemeClr>
              </a:gs>
              <a:gs pos="21000">
                <a:schemeClr val="bg1">
                  <a:alpha val="29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任意形状 7"/>
          <p:cNvSpPr/>
          <p:nvPr userDrawn="1"/>
        </p:nvSpPr>
        <p:spPr>
          <a:xfrm rot="19800000">
            <a:off x="10074724" y="619305"/>
            <a:ext cx="4815959" cy="611757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0"/>
                </a:schemeClr>
              </a:gs>
              <a:gs pos="21000">
                <a:schemeClr val="bg1">
                  <a:alpha val="29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255915"/>
            <a:ext cx="12192000" cy="63461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90705" y="395615"/>
            <a:ext cx="456069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/>
              <a:t> </a:t>
            </a:r>
            <a:r>
              <a:rPr kumimoji="1" lang="en-US" altLang="zh-CN"/>
              <a:t>HERE</a:t>
            </a:r>
            <a:r>
              <a:rPr kumimoji="1" lang="zh-CN" altLang="en-US"/>
              <a:t> </a:t>
            </a:r>
            <a:r>
              <a:rPr kumimoji="1" lang="en-US" altLang="zh-CN"/>
              <a:t>TO</a:t>
            </a:r>
            <a:r>
              <a:rPr kumimoji="1" lang="zh-CN" altLang="en-US"/>
              <a:t> </a:t>
            </a:r>
            <a:r>
              <a:rPr kumimoji="1" lang="en-US" altLang="zh-CN"/>
              <a:t>ADD</a:t>
            </a:r>
            <a:r>
              <a:rPr kumimoji="1" lang="zh-CN" altLang="en-US"/>
              <a:t> </a:t>
            </a:r>
            <a:r>
              <a:rPr kumimoji="1" lang="en-US" altLang="zh-CN"/>
              <a:t>YOUR</a:t>
            </a:r>
            <a:r>
              <a:rPr kumimoji="1" lang="zh-CN" altLang="en-US"/>
              <a:t> </a:t>
            </a:r>
            <a:r>
              <a:rPr kumimoji="1" lang="en-US" altLang="zh-CN"/>
              <a:t>TITLE</a:t>
            </a:r>
            <a:endParaRPr kumimoji="1" lang="zh-CN" altLang="en-US"/>
          </a:p>
        </p:txBody>
      </p:sp>
      <p:sp>
        <p:nvSpPr>
          <p:cNvPr id="7" name="任意形状 6"/>
          <p:cNvSpPr/>
          <p:nvPr userDrawn="1"/>
        </p:nvSpPr>
        <p:spPr>
          <a:xfrm rot="19800000">
            <a:off x="10024746" y="-2420910"/>
            <a:ext cx="10851740" cy="1378464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0"/>
                </a:schemeClr>
              </a:gs>
              <a:gs pos="21000">
                <a:schemeClr val="bg1">
                  <a:alpha val="29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任意形状 7"/>
          <p:cNvSpPr/>
          <p:nvPr userDrawn="1"/>
        </p:nvSpPr>
        <p:spPr>
          <a:xfrm rot="19800000">
            <a:off x="10074724" y="619305"/>
            <a:ext cx="4815959" cy="611757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0"/>
                </a:schemeClr>
              </a:gs>
              <a:gs pos="21000">
                <a:schemeClr val="bg1">
                  <a:alpha val="29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1289304"/>
            <a:ext cx="12192000" cy="23865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255915"/>
            <a:ext cx="12192000" cy="63461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90705" y="395615"/>
            <a:ext cx="456069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/>
              <a:t> </a:t>
            </a:r>
            <a:r>
              <a:rPr kumimoji="1" lang="en-US" altLang="zh-CN"/>
              <a:t>HERE</a:t>
            </a:r>
            <a:r>
              <a:rPr kumimoji="1" lang="zh-CN" altLang="en-US"/>
              <a:t> </a:t>
            </a:r>
            <a:r>
              <a:rPr kumimoji="1" lang="en-US" altLang="zh-CN"/>
              <a:t>TO</a:t>
            </a:r>
            <a:r>
              <a:rPr kumimoji="1" lang="zh-CN" altLang="en-US"/>
              <a:t> </a:t>
            </a:r>
            <a:r>
              <a:rPr kumimoji="1" lang="en-US" altLang="zh-CN"/>
              <a:t>ADD</a:t>
            </a:r>
            <a:r>
              <a:rPr kumimoji="1" lang="zh-CN" altLang="en-US"/>
              <a:t> </a:t>
            </a:r>
            <a:r>
              <a:rPr kumimoji="1" lang="en-US" altLang="zh-CN"/>
              <a:t>YOUR</a:t>
            </a:r>
            <a:r>
              <a:rPr kumimoji="1" lang="zh-CN" altLang="en-US"/>
              <a:t> </a:t>
            </a:r>
            <a:r>
              <a:rPr kumimoji="1" lang="en-US" altLang="zh-CN"/>
              <a:t>TITLE</a:t>
            </a:r>
            <a:endParaRPr kumimoji="1" lang="zh-CN" altLang="en-US"/>
          </a:p>
        </p:txBody>
      </p:sp>
      <p:sp>
        <p:nvSpPr>
          <p:cNvPr id="7" name="任意形状 6"/>
          <p:cNvSpPr/>
          <p:nvPr userDrawn="1"/>
        </p:nvSpPr>
        <p:spPr>
          <a:xfrm rot="19800000">
            <a:off x="10024746" y="-2420910"/>
            <a:ext cx="10851740" cy="1378464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0"/>
                </a:schemeClr>
              </a:gs>
              <a:gs pos="21000">
                <a:schemeClr val="bg1">
                  <a:alpha val="29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任意形状 7"/>
          <p:cNvSpPr/>
          <p:nvPr userDrawn="1"/>
        </p:nvSpPr>
        <p:spPr>
          <a:xfrm rot="19800000">
            <a:off x="10074724" y="619305"/>
            <a:ext cx="4815959" cy="611757"/>
          </a:xfrm>
          <a:custGeom>
            <a:avLst/>
            <a:gdLst>
              <a:gd name="connsiteX0" fmla="*/ 298449 w 4699001"/>
              <a:gd name="connsiteY0" fmla="*/ 0 h 596900"/>
              <a:gd name="connsiteX1" fmla="*/ 298450 w 4699001"/>
              <a:gd name="connsiteY1" fmla="*/ 0 h 596900"/>
              <a:gd name="connsiteX2" fmla="*/ 4699001 w 4699001"/>
              <a:gd name="connsiteY2" fmla="*/ 0 h 596900"/>
              <a:gd name="connsiteX3" fmla="*/ 4699001 w 4699001"/>
              <a:gd name="connsiteY3" fmla="*/ 596899 h 596900"/>
              <a:gd name="connsiteX4" fmla="*/ 298460 w 4699001"/>
              <a:gd name="connsiteY4" fmla="*/ 596899 h 596900"/>
              <a:gd name="connsiteX5" fmla="*/ 298450 w 4699001"/>
              <a:gd name="connsiteY5" fmla="*/ 596900 h 596900"/>
              <a:gd name="connsiteX6" fmla="*/ 0 w 4699001"/>
              <a:gd name="connsiteY6" fmla="*/ 298450 h 596900"/>
              <a:gd name="connsiteX7" fmla="*/ 238302 w 4699001"/>
              <a:gd name="connsiteY7" fmla="*/ 6064 h 596900"/>
              <a:gd name="connsiteX8" fmla="*/ 298449 w 4699001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99001" h="596900">
                <a:moveTo>
                  <a:pt x="298449" y="0"/>
                </a:moveTo>
                <a:lnTo>
                  <a:pt x="298450" y="0"/>
                </a:lnTo>
                <a:lnTo>
                  <a:pt x="4699001" y="0"/>
                </a:lnTo>
                <a:lnTo>
                  <a:pt x="4699001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85000">
                <a:schemeClr val="bg1">
                  <a:alpha val="0"/>
                </a:schemeClr>
              </a:gs>
              <a:gs pos="21000">
                <a:schemeClr val="bg1">
                  <a:alpha val="29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3193692"/>
            <a:ext cx="12192000" cy="36981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1" Type="http://schemas.openxmlformats.org/officeDocument/2006/relationships/slideLayout" Target="../slideLayouts/slideLayout5.xml"/><Relationship Id="rId10" Type="http://schemas.openxmlformats.org/officeDocument/2006/relationships/themeOverride" Target="../theme/themeOverride1.xml"/><Relationship Id="rId1" Type="http://schemas.openxmlformats.org/officeDocument/2006/relationships/tags" Target="../tags/tag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7.png"/><Relationship Id="rId2" Type="http://schemas.microsoft.com/office/2007/relationships/hdphoto" Target="../media/image6.wdp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tags" Target="../tags/tag21.xml"/><Relationship Id="rId7" Type="http://schemas.openxmlformats.org/officeDocument/2006/relationships/tags" Target="../tags/tag20.xml"/><Relationship Id="rId64" Type="http://schemas.openxmlformats.org/officeDocument/2006/relationships/slideLayout" Target="../slideLayouts/slideLayout11.xml"/><Relationship Id="rId63" Type="http://schemas.openxmlformats.org/officeDocument/2006/relationships/tags" Target="../tags/tag76.xml"/><Relationship Id="rId62" Type="http://schemas.openxmlformats.org/officeDocument/2006/relationships/tags" Target="../tags/tag75.xml"/><Relationship Id="rId61" Type="http://schemas.openxmlformats.org/officeDocument/2006/relationships/tags" Target="../tags/tag74.xml"/><Relationship Id="rId60" Type="http://schemas.openxmlformats.org/officeDocument/2006/relationships/tags" Target="../tags/tag73.xml"/><Relationship Id="rId6" Type="http://schemas.openxmlformats.org/officeDocument/2006/relationships/tags" Target="../tags/tag19.xml"/><Relationship Id="rId59" Type="http://schemas.openxmlformats.org/officeDocument/2006/relationships/tags" Target="../tags/tag72.xml"/><Relationship Id="rId58" Type="http://schemas.openxmlformats.org/officeDocument/2006/relationships/tags" Target="../tags/tag71.xml"/><Relationship Id="rId57" Type="http://schemas.openxmlformats.org/officeDocument/2006/relationships/tags" Target="../tags/tag70.xml"/><Relationship Id="rId56" Type="http://schemas.openxmlformats.org/officeDocument/2006/relationships/tags" Target="../tags/tag69.xml"/><Relationship Id="rId55" Type="http://schemas.openxmlformats.org/officeDocument/2006/relationships/tags" Target="../tags/tag68.xml"/><Relationship Id="rId54" Type="http://schemas.openxmlformats.org/officeDocument/2006/relationships/tags" Target="../tags/tag67.xml"/><Relationship Id="rId53" Type="http://schemas.openxmlformats.org/officeDocument/2006/relationships/tags" Target="../tags/tag66.xml"/><Relationship Id="rId52" Type="http://schemas.openxmlformats.org/officeDocument/2006/relationships/tags" Target="../tags/tag65.xml"/><Relationship Id="rId51" Type="http://schemas.openxmlformats.org/officeDocument/2006/relationships/tags" Target="../tags/tag64.xml"/><Relationship Id="rId50" Type="http://schemas.openxmlformats.org/officeDocument/2006/relationships/tags" Target="../tags/tag63.xml"/><Relationship Id="rId5" Type="http://schemas.openxmlformats.org/officeDocument/2006/relationships/tags" Target="../tags/tag18.xml"/><Relationship Id="rId49" Type="http://schemas.openxmlformats.org/officeDocument/2006/relationships/tags" Target="../tags/tag62.xml"/><Relationship Id="rId48" Type="http://schemas.openxmlformats.org/officeDocument/2006/relationships/tags" Target="../tags/tag61.xml"/><Relationship Id="rId47" Type="http://schemas.openxmlformats.org/officeDocument/2006/relationships/tags" Target="../tags/tag60.xml"/><Relationship Id="rId46" Type="http://schemas.openxmlformats.org/officeDocument/2006/relationships/tags" Target="../tags/tag59.xml"/><Relationship Id="rId45" Type="http://schemas.openxmlformats.org/officeDocument/2006/relationships/tags" Target="../tags/tag58.xml"/><Relationship Id="rId44" Type="http://schemas.openxmlformats.org/officeDocument/2006/relationships/tags" Target="../tags/tag57.xml"/><Relationship Id="rId43" Type="http://schemas.openxmlformats.org/officeDocument/2006/relationships/tags" Target="../tags/tag56.xml"/><Relationship Id="rId42" Type="http://schemas.openxmlformats.org/officeDocument/2006/relationships/tags" Target="../tags/tag55.xml"/><Relationship Id="rId41" Type="http://schemas.openxmlformats.org/officeDocument/2006/relationships/tags" Target="../tags/tag54.xml"/><Relationship Id="rId40" Type="http://schemas.openxmlformats.org/officeDocument/2006/relationships/tags" Target="../tags/tag53.xml"/><Relationship Id="rId4" Type="http://schemas.openxmlformats.org/officeDocument/2006/relationships/tags" Target="../tags/tag17.xml"/><Relationship Id="rId39" Type="http://schemas.openxmlformats.org/officeDocument/2006/relationships/tags" Target="../tags/tag52.xml"/><Relationship Id="rId38" Type="http://schemas.openxmlformats.org/officeDocument/2006/relationships/tags" Target="../tags/tag51.xml"/><Relationship Id="rId37" Type="http://schemas.openxmlformats.org/officeDocument/2006/relationships/tags" Target="../tags/tag50.xml"/><Relationship Id="rId36" Type="http://schemas.openxmlformats.org/officeDocument/2006/relationships/tags" Target="../tags/tag49.xml"/><Relationship Id="rId35" Type="http://schemas.openxmlformats.org/officeDocument/2006/relationships/tags" Target="../tags/tag48.xml"/><Relationship Id="rId34" Type="http://schemas.openxmlformats.org/officeDocument/2006/relationships/tags" Target="../tags/tag47.xml"/><Relationship Id="rId33" Type="http://schemas.openxmlformats.org/officeDocument/2006/relationships/tags" Target="../tags/tag46.xml"/><Relationship Id="rId32" Type="http://schemas.openxmlformats.org/officeDocument/2006/relationships/tags" Target="../tags/tag45.xml"/><Relationship Id="rId31" Type="http://schemas.openxmlformats.org/officeDocument/2006/relationships/tags" Target="../tags/tag44.xml"/><Relationship Id="rId30" Type="http://schemas.openxmlformats.org/officeDocument/2006/relationships/tags" Target="../tags/tag43.xml"/><Relationship Id="rId3" Type="http://schemas.openxmlformats.org/officeDocument/2006/relationships/tags" Target="../tags/tag16.xml"/><Relationship Id="rId29" Type="http://schemas.openxmlformats.org/officeDocument/2006/relationships/tags" Target="../tags/tag42.xml"/><Relationship Id="rId28" Type="http://schemas.openxmlformats.org/officeDocument/2006/relationships/tags" Target="../tags/tag41.xml"/><Relationship Id="rId27" Type="http://schemas.openxmlformats.org/officeDocument/2006/relationships/tags" Target="../tags/tag40.xml"/><Relationship Id="rId26" Type="http://schemas.openxmlformats.org/officeDocument/2006/relationships/tags" Target="../tags/tag39.xml"/><Relationship Id="rId25" Type="http://schemas.openxmlformats.org/officeDocument/2006/relationships/tags" Target="../tags/tag38.xml"/><Relationship Id="rId24" Type="http://schemas.openxmlformats.org/officeDocument/2006/relationships/tags" Target="../tags/tag37.xml"/><Relationship Id="rId23" Type="http://schemas.openxmlformats.org/officeDocument/2006/relationships/tags" Target="../tags/tag36.xml"/><Relationship Id="rId22" Type="http://schemas.openxmlformats.org/officeDocument/2006/relationships/tags" Target="../tags/tag35.xml"/><Relationship Id="rId21" Type="http://schemas.openxmlformats.org/officeDocument/2006/relationships/tags" Target="../tags/tag34.xml"/><Relationship Id="rId20" Type="http://schemas.openxmlformats.org/officeDocument/2006/relationships/tags" Target="../tags/tag33.xml"/><Relationship Id="rId2" Type="http://schemas.openxmlformats.org/officeDocument/2006/relationships/tags" Target="../tags/tag15.xml"/><Relationship Id="rId19" Type="http://schemas.openxmlformats.org/officeDocument/2006/relationships/tags" Target="../tags/tag32.xml"/><Relationship Id="rId18" Type="http://schemas.openxmlformats.org/officeDocument/2006/relationships/tags" Target="../tags/tag31.xml"/><Relationship Id="rId17" Type="http://schemas.openxmlformats.org/officeDocument/2006/relationships/tags" Target="../tags/tag30.xml"/><Relationship Id="rId16" Type="http://schemas.openxmlformats.org/officeDocument/2006/relationships/tags" Target="../tags/tag29.xml"/><Relationship Id="rId15" Type="http://schemas.openxmlformats.org/officeDocument/2006/relationships/tags" Target="../tags/tag28.xml"/><Relationship Id="rId14" Type="http://schemas.openxmlformats.org/officeDocument/2006/relationships/tags" Target="../tags/tag27.xml"/><Relationship Id="rId13" Type="http://schemas.openxmlformats.org/officeDocument/2006/relationships/tags" Target="../tags/tag26.xml"/><Relationship Id="rId12" Type="http://schemas.openxmlformats.org/officeDocument/2006/relationships/tags" Target="../tags/tag25.xml"/><Relationship Id="rId11" Type="http://schemas.openxmlformats.org/officeDocument/2006/relationships/tags" Target="../tags/tag24.xml"/><Relationship Id="rId10" Type="http://schemas.openxmlformats.org/officeDocument/2006/relationships/tags" Target="../tags/tag23.xml"/><Relationship Id="rId1" Type="http://schemas.openxmlformats.org/officeDocument/2006/relationships/tags" Target="../tags/tag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66002" y="1966696"/>
            <a:ext cx="50596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南开大学实习实训</a:t>
            </a:r>
            <a:endParaRPr kumimoji="1" lang="zh-CN" altLang="en-US" sz="4800" b="1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66002" y="2899293"/>
            <a:ext cx="5212080" cy="1106805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6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结课作业答辩</a:t>
            </a:r>
            <a:endParaRPr kumimoji="1" lang="zh-CN" altLang="en-US" sz="66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6002" y="4108889"/>
            <a:ext cx="941133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CN" sz="28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《</a:t>
            </a:r>
            <a:r>
              <a:rPr kumimoji="1" lang="zh-CN" altLang="en-US" sz="28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润颜智选（RheaChoice）—肌肤健康管理智能大模型</a:t>
            </a:r>
            <a:r>
              <a:rPr kumimoji="1" lang="en-US" altLang="zh-CN" sz="28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》</a:t>
            </a:r>
            <a:endParaRPr kumimoji="1" lang="zh-CN" altLang="en-US" sz="2800" b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8"/>
          <p:cNvSpPr txBox="1"/>
          <p:nvPr/>
        </p:nvSpPr>
        <p:spPr>
          <a:xfrm>
            <a:off x="866140" y="4850130"/>
            <a:ext cx="66255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报告人：</a:t>
            </a:r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小组成员：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范俊辰、王一卓、涂佳欢语、刘玉菡、石家伊</a:t>
            </a:r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指导老师：吴迪</a:t>
            </a:r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10042" y="1851645"/>
            <a:ext cx="2771914" cy="31547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en-US" altLang="zh-CN" sz="19900" b="1" dirty="0">
                <a:solidFill>
                  <a:schemeClr val="accent1"/>
                </a:solidFill>
                <a:latin typeface="Calibri" panose="020F0502020204030204"/>
                <a:ea typeface="宋体" panose="02010600030101010101" pitchFamily="2" charset="-122"/>
              </a:rPr>
              <a:t>03</a:t>
            </a:r>
            <a:endParaRPr kumimoji="1" lang="zh-CN" altLang="en-US" sz="19900" b="1" dirty="0">
              <a:solidFill>
                <a:schemeClr val="accent1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481956" y="2890391"/>
            <a:ext cx="3468468" cy="107721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altLang="en-US" sz="36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成品展示</a:t>
            </a:r>
            <a:endParaRPr lang="en-US" altLang="zh-CN" sz="36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  <a:ea typeface="宋体" panose="02010600030101010101" pitchFamily="2" charset="-122"/>
                <a:sym typeface="+mn-ea"/>
              </a:rPr>
              <a:t>DISPLAY</a:t>
            </a:r>
            <a:endParaRPr kumimoji="1"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任意形状 14"/>
          <p:cNvSpPr/>
          <p:nvPr/>
        </p:nvSpPr>
        <p:spPr>
          <a:xfrm rot="19646622" flipH="1">
            <a:off x="-15028254" y="6616131"/>
            <a:ext cx="18034378" cy="1286213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-1104596" y="1278375"/>
            <a:ext cx="6614731" cy="6338592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任意形状 10"/>
          <p:cNvSpPr/>
          <p:nvPr/>
        </p:nvSpPr>
        <p:spPr>
          <a:xfrm rot="19646622" flipH="1">
            <a:off x="-11142850" y="10462995"/>
            <a:ext cx="18833314" cy="1046292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50000">
                <a:schemeClr val="accent3"/>
              </a:gs>
              <a:gs pos="0">
                <a:schemeClr val="accent3">
                  <a:lumMod val="25000"/>
                  <a:lumOff val="75000"/>
                </a:schemeClr>
              </a:gs>
              <a:gs pos="100000">
                <a:schemeClr val="accent3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dirty="0"/>
          </a:p>
        </p:txBody>
      </p:sp>
      <p:sp>
        <p:nvSpPr>
          <p:cNvPr id="43" name="任意形状 11"/>
          <p:cNvSpPr/>
          <p:nvPr/>
        </p:nvSpPr>
        <p:spPr>
          <a:xfrm rot="19646622" flipH="1">
            <a:off x="-11707613" y="10088386"/>
            <a:ext cx="17396882" cy="895056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成品展示</a:t>
            </a:r>
            <a:endParaRPr kumimoji="1" lang="zh-CN" altLang="en-US" dirty="0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1"/>
          <a:srcRect r="1997"/>
          <a:stretch>
            <a:fillRect/>
          </a:stretch>
        </p:blipFill>
        <p:spPr>
          <a:xfrm>
            <a:off x="6020596" y="0"/>
            <a:ext cx="6171404" cy="3602368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2"/>
          <a:srcRect t="6507" r="10704" b="10564"/>
          <a:stretch>
            <a:fillRect/>
          </a:stretch>
        </p:blipFill>
        <p:spPr>
          <a:xfrm>
            <a:off x="6020596" y="3490056"/>
            <a:ext cx="6171404" cy="3386862"/>
          </a:xfrm>
          <a:prstGeom prst="rect">
            <a:avLst/>
          </a:prstGeom>
        </p:spPr>
      </p:pic>
      <p:sp>
        <p:nvSpPr>
          <p:cNvPr id="39" name="任意形状 15"/>
          <p:cNvSpPr/>
          <p:nvPr/>
        </p:nvSpPr>
        <p:spPr>
          <a:xfrm rot="19646622" flipH="1" flipV="1">
            <a:off x="-2679667" y="2188546"/>
            <a:ext cx="4501514" cy="664249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50000">
                <a:schemeClr val="accent3"/>
              </a:gs>
              <a:gs pos="0">
                <a:schemeClr val="accent3">
                  <a:lumMod val="25000"/>
                  <a:lumOff val="75000"/>
                </a:schemeClr>
              </a:gs>
              <a:gs pos="100000">
                <a:schemeClr val="accent3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1" name="任意形状 12"/>
          <p:cNvSpPr/>
          <p:nvPr/>
        </p:nvSpPr>
        <p:spPr>
          <a:xfrm rot="19646622" flipH="1" flipV="1">
            <a:off x="-5242759" y="3841589"/>
            <a:ext cx="7107131" cy="506881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任意形状 13"/>
          <p:cNvSpPr/>
          <p:nvPr/>
        </p:nvSpPr>
        <p:spPr>
          <a:xfrm rot="19646622" flipH="1" flipV="1">
            <a:off x="-1641374" y="1679113"/>
            <a:ext cx="2774220" cy="197858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626516" y="2607869"/>
            <a:ext cx="3665704" cy="3139321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</a:t>
            </a:r>
            <a:r>
              <a:rPr 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zh-CN" altLang="en-US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网页中有对于润颜智选（</a:t>
            </a:r>
            <a:r>
              <a:rPr kumimoji="1" lang="en-US" altLang="zh-CN" dirty="0" err="1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RheaChoice</a:t>
            </a:r>
            <a:r>
              <a:rPr kumimoji="1" lang="zh-CN" altLang="en-US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）肌肤健康管理智能大模型产品的</a:t>
            </a:r>
            <a:r>
              <a:rPr kumimoji="1" lang="zh-CN" altLang="en-US" b="1" u="sng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清晰展示</a:t>
            </a:r>
            <a:r>
              <a:rPr kumimoji="1" lang="zh-CN" altLang="en-US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，并且背景图即是与护肤相关，用户打开网页便可以一目了然的知道产品</a:t>
            </a:r>
            <a:r>
              <a:rPr kumimoji="1" lang="zh-CN" altLang="en-US" b="1" u="sng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名称与用途</a:t>
            </a:r>
            <a:r>
              <a:rPr kumimoji="1" lang="zh-CN" altLang="en-US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kumimoji="1" lang="en-US" altLang="zh-CN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/>
            <a:r>
              <a:rPr kumimoji="1" lang="en-US" altLang="zh-CN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         </a:t>
            </a:r>
            <a:r>
              <a:rPr kumimoji="1" lang="zh-CN" altLang="en-US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在浏览网页过程中可以通过“</a:t>
            </a:r>
            <a:r>
              <a:rPr kumimoji="1" lang="zh-CN" altLang="en-US" b="1" u="sng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开始咨询</a:t>
            </a:r>
            <a:r>
              <a:rPr kumimoji="1" lang="zh-CN" altLang="en-US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”按钮，点击</a:t>
            </a:r>
            <a:r>
              <a:rPr kumimoji="1" lang="zh-CN" altLang="en-US" b="1" u="sng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直接跳转</a:t>
            </a:r>
            <a:r>
              <a:rPr kumimoji="1" lang="zh-CN" altLang="en-US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到与大模型交互的界面模块，对于想要直接咨询的用户有更快速的响应。</a:t>
            </a:r>
            <a:endParaRPr kumimoji="1" lang="zh-CN" altLang="en-US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41290" y="984017"/>
            <a:ext cx="8035482" cy="4754592"/>
            <a:chOff x="126795" y="978444"/>
            <a:chExt cx="7315566" cy="4134989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1"/>
            <a:srcRect l="7537" t="8766" r="8531" b="8962"/>
            <a:stretch>
              <a:fillRect/>
            </a:stretch>
          </p:blipFill>
          <p:spPr>
            <a:xfrm>
              <a:off x="126795" y="978444"/>
              <a:ext cx="7315566" cy="413498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0941" y="2509079"/>
              <a:ext cx="1376709" cy="458903"/>
            </a:xfrm>
            <a:prstGeom prst="rect">
              <a:avLst/>
            </a:prstGeom>
          </p:spPr>
        </p:pic>
      </p:grpSp>
      <p:sp>
        <p:nvSpPr>
          <p:cNvPr id="9" name="椭圆 8"/>
          <p:cNvSpPr/>
          <p:nvPr/>
        </p:nvSpPr>
        <p:spPr>
          <a:xfrm>
            <a:off x="6911489" y="1553973"/>
            <a:ext cx="7323748" cy="6736260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sym typeface="+mn-ea"/>
              </a:rPr>
              <a:t>03</a:t>
            </a:r>
            <a:r>
              <a:rPr kumimoji="1" lang="zh-CN" altLang="en-US" dirty="0">
                <a:sym typeface="+mn-ea"/>
              </a:rPr>
              <a:t> 成品展示</a:t>
            </a:r>
            <a:endParaRPr kumimoji="1"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任意形状 12"/>
          <p:cNvSpPr/>
          <p:nvPr/>
        </p:nvSpPr>
        <p:spPr>
          <a:xfrm rot="12600000" flipH="1" flipV="1">
            <a:off x="10254647" y="3647437"/>
            <a:ext cx="7107131" cy="506881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任意形状 14"/>
          <p:cNvSpPr/>
          <p:nvPr/>
        </p:nvSpPr>
        <p:spPr>
          <a:xfrm rot="12600000" flipH="1">
            <a:off x="4715099" y="9660930"/>
            <a:ext cx="17333179" cy="791462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2" name="任意形状 11"/>
          <p:cNvSpPr/>
          <p:nvPr/>
        </p:nvSpPr>
        <p:spPr>
          <a:xfrm rot="12600000" flipH="1">
            <a:off x="6005784" y="9579647"/>
            <a:ext cx="17732846" cy="822183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239755" y="2800561"/>
            <a:ext cx="3665704" cy="2938048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在与大模型交互界面模块中，可以通过发送</a:t>
            </a:r>
            <a:r>
              <a:rPr lang="zh-CN" altLang="en-US" b="1" u="sng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护肤相关信息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等，肌肤健康管理智能大模型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Rhea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可以给出护肤相关的</a:t>
            </a:r>
            <a:r>
              <a:rPr lang="zh-CN" altLang="en-US" b="1" u="sng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建议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609600">
              <a:lnSpc>
                <a:spcPct val="130000"/>
              </a:lnSpc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并且在输入框左侧可以</a:t>
            </a:r>
            <a:r>
              <a:rPr lang="zh-CN" altLang="en-US" b="1" u="sng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新建会话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，在不同会话中可以进行</a:t>
            </a:r>
            <a:r>
              <a:rPr lang="zh-CN" altLang="en-US" b="1" u="sng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独立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的交互过程。在左侧历史记录栏可以点击查看</a:t>
            </a:r>
            <a:r>
              <a:rPr lang="zh-CN" altLang="en-US" b="1" u="sng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不同会话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中的内容。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任意形状 10"/>
          <p:cNvSpPr/>
          <p:nvPr/>
        </p:nvSpPr>
        <p:spPr>
          <a:xfrm rot="12600000" flipH="1">
            <a:off x="8956057" y="5043429"/>
            <a:ext cx="18282209" cy="981890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50000">
                <a:schemeClr val="accent3"/>
              </a:gs>
              <a:gs pos="0">
                <a:schemeClr val="accent3">
                  <a:lumMod val="25000"/>
                  <a:lumOff val="75000"/>
                </a:schemeClr>
              </a:gs>
              <a:gs pos="100000">
                <a:schemeClr val="accent3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7" name="任意形状 13"/>
          <p:cNvSpPr/>
          <p:nvPr/>
        </p:nvSpPr>
        <p:spPr>
          <a:xfrm rot="12600000" flipH="1" flipV="1">
            <a:off x="10697866" y="1277399"/>
            <a:ext cx="2774220" cy="197858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66002" y="1966696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感谢聆听！</a:t>
            </a:r>
            <a:endParaRPr kumimoji="1" lang="zh-CN" altLang="en-US" sz="4800" b="1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66002" y="2899293"/>
            <a:ext cx="5773183" cy="1107996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6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THANK</a:t>
            </a:r>
            <a:r>
              <a:rPr kumimoji="1" lang="zh-CN" altLang="en-US" sz="6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en-US" altLang="zh-CN" sz="6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YOU!</a:t>
            </a:r>
            <a:endParaRPr kumimoji="1" lang="zh-CN" altLang="en-US" sz="66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6002" y="4108889"/>
            <a:ext cx="9502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CN" sz="28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《</a:t>
            </a:r>
            <a:r>
              <a:rPr kumimoji="1" lang="zh-CN" altLang="en-US" sz="28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润颜智选（RheaChoice）—肌肤健康管理智能大模型</a:t>
            </a:r>
            <a:r>
              <a:rPr kumimoji="1" lang="en-US" altLang="zh-CN" sz="28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》</a:t>
            </a:r>
            <a:endParaRPr kumimoji="1" lang="zh-CN" altLang="en-US" sz="2800" b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8"/>
          <p:cNvSpPr txBox="1"/>
          <p:nvPr/>
        </p:nvSpPr>
        <p:spPr>
          <a:xfrm>
            <a:off x="866140" y="4850130"/>
            <a:ext cx="66255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报告人：</a:t>
            </a:r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小组成员：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范俊辰、王一卓、涂佳欢语、刘玉菡、石家伊</a:t>
            </a:r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指导老师：吴迪</a:t>
            </a:r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CONTENTS</a:t>
            </a:r>
            <a:endParaRPr kumimoji="1" lang="zh-CN" altLang="en-US"/>
          </a:p>
        </p:txBody>
      </p:sp>
      <p:grpSp>
        <p:nvGrpSpPr>
          <p:cNvPr id="20" name="组 19"/>
          <p:cNvGrpSpPr/>
          <p:nvPr>
            <p:custDataLst>
              <p:tags r:id="rId1"/>
            </p:custDataLst>
          </p:nvPr>
        </p:nvGrpSpPr>
        <p:grpSpPr>
          <a:xfrm>
            <a:off x="1529536" y="1130771"/>
            <a:ext cx="4610006" cy="1159228"/>
            <a:chOff x="1529537" y="1338572"/>
            <a:chExt cx="4610006" cy="1159228"/>
          </a:xfrm>
        </p:grpSpPr>
        <p:sp>
          <p:nvSpPr>
            <p:cNvPr id="3" name="文本框 2"/>
            <p:cNvSpPr txBox="1"/>
            <p:nvPr>
              <p:custDataLst>
                <p:tags r:id="rId2"/>
              </p:custDataLst>
            </p:nvPr>
          </p:nvSpPr>
          <p:spPr>
            <a:xfrm>
              <a:off x="1529537" y="1338572"/>
              <a:ext cx="1085554" cy="115922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zh-CN" sz="6935" b="1">
                  <a:solidFill>
                    <a:schemeClr val="accent1"/>
                  </a:solidFill>
                  <a:latin typeface="Calibri" panose="020F0502020204030204"/>
                  <a:ea typeface="宋体" panose="02010600030101010101" pitchFamily="2" charset="-122"/>
                </a:rPr>
                <a:t>01</a:t>
              </a:r>
              <a:endParaRPr kumimoji="1" lang="zh-CN" altLang="en-US" sz="6935" b="1">
                <a:solidFill>
                  <a:schemeClr val="accent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2671075" y="1512915"/>
              <a:ext cx="3468468" cy="810543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2800" b="1">
                  <a:solidFill>
                    <a:schemeClr val="accent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选题背景</a:t>
              </a:r>
              <a:endParaRPr lang="en-US" altLang="zh-CN" sz="28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r>
                <a:rPr lang="en-US" altLang="zh-CN" sz="1865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/>
                  <a:ea typeface="宋体" panose="02010600030101010101" pitchFamily="2" charset="-122"/>
                </a:rPr>
                <a:t>BACKGROUND</a:t>
              </a:r>
              <a:endParaRPr kumimoji="1" lang="zh-CN" altLang="en-US" sz="1865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21" name="组 20"/>
          <p:cNvGrpSpPr/>
          <p:nvPr>
            <p:custDataLst>
              <p:tags r:id="rId4"/>
            </p:custDataLst>
          </p:nvPr>
        </p:nvGrpSpPr>
        <p:grpSpPr>
          <a:xfrm>
            <a:off x="1411426" y="2796773"/>
            <a:ext cx="4610007" cy="1159228"/>
            <a:chOff x="1529536" y="2362199"/>
            <a:chExt cx="4610007" cy="1159228"/>
          </a:xfrm>
        </p:grpSpPr>
        <p:sp>
          <p:nvSpPr>
            <p:cNvPr id="8" name="文本框 7"/>
            <p:cNvSpPr txBox="1"/>
            <p:nvPr>
              <p:custDataLst>
                <p:tags r:id="rId5"/>
              </p:custDataLst>
            </p:nvPr>
          </p:nvSpPr>
          <p:spPr>
            <a:xfrm>
              <a:off x="1529536" y="2362199"/>
              <a:ext cx="1085555" cy="115922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zh-CN" sz="6935" b="1">
                  <a:solidFill>
                    <a:schemeClr val="accent2">
                      <a:lumMod val="90000"/>
                    </a:schemeClr>
                  </a:solidFill>
                  <a:latin typeface="Calibri" panose="020F0502020204030204"/>
                  <a:ea typeface="宋体" panose="02010600030101010101" pitchFamily="2" charset="-122"/>
                </a:rPr>
                <a:t>02</a:t>
              </a:r>
              <a:endParaRPr kumimoji="1" lang="zh-CN" altLang="en-US" sz="6935" b="1">
                <a:solidFill>
                  <a:schemeClr val="accent2">
                    <a:lumMod val="90000"/>
                  </a:schemeClr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6"/>
              </p:custDataLst>
            </p:nvPr>
          </p:nvSpPr>
          <p:spPr>
            <a:xfrm>
              <a:off x="2671075" y="2537319"/>
              <a:ext cx="3468468" cy="80899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2800" b="1">
                  <a:solidFill>
                    <a:schemeClr val="accent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制作过程</a:t>
              </a:r>
              <a:endParaRPr lang="en-US" altLang="zh-CN" sz="28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r>
                <a:rPr lang="en-US" altLang="zh-CN" sz="1865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/>
                  <a:ea typeface="宋体" panose="02010600030101010101" pitchFamily="2" charset="-122"/>
                  <a:sym typeface="+mn-ea"/>
                </a:rPr>
                <a:t>WORKING</a:t>
              </a:r>
              <a:r>
                <a:rPr lang="zh-CN" altLang="en-US" sz="1865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/>
                  <a:ea typeface="宋体" panose="02010600030101010101" pitchFamily="2" charset="-122"/>
                  <a:sym typeface="+mn-ea"/>
                </a:rPr>
                <a:t> </a:t>
              </a:r>
              <a:r>
                <a:rPr lang="en-US" altLang="zh-CN" sz="1865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/>
                  <a:ea typeface="宋体" panose="02010600030101010101" pitchFamily="2" charset="-122"/>
                  <a:sym typeface="+mn-ea"/>
                </a:rPr>
                <a:t>PROCESS</a:t>
              </a:r>
              <a:endParaRPr kumimoji="1" lang="zh-CN" altLang="en-US" sz="1865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22" name="组 21"/>
          <p:cNvGrpSpPr/>
          <p:nvPr>
            <p:custDataLst>
              <p:tags r:id="rId7"/>
            </p:custDataLst>
          </p:nvPr>
        </p:nvGrpSpPr>
        <p:grpSpPr>
          <a:xfrm>
            <a:off x="1529536" y="4462775"/>
            <a:ext cx="4610007" cy="1159228"/>
            <a:chOff x="1529536" y="3385826"/>
            <a:chExt cx="4610007" cy="1159228"/>
          </a:xfrm>
        </p:grpSpPr>
        <p:sp>
          <p:nvSpPr>
            <p:cNvPr id="11" name="文本框 10"/>
            <p:cNvSpPr txBox="1"/>
            <p:nvPr>
              <p:custDataLst>
                <p:tags r:id="rId8"/>
              </p:custDataLst>
            </p:nvPr>
          </p:nvSpPr>
          <p:spPr>
            <a:xfrm>
              <a:off x="1529536" y="3385826"/>
              <a:ext cx="1085555" cy="115922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zh-CN" sz="6935" b="1">
                  <a:solidFill>
                    <a:schemeClr val="accent1"/>
                  </a:solidFill>
                  <a:latin typeface="Calibri" panose="020F0502020204030204"/>
                  <a:ea typeface="宋体" panose="02010600030101010101" pitchFamily="2" charset="-122"/>
                </a:rPr>
                <a:t>03</a:t>
              </a:r>
              <a:endParaRPr kumimoji="1" lang="zh-CN" altLang="en-US" sz="6935" b="1">
                <a:solidFill>
                  <a:schemeClr val="accent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2" name="矩形 11"/>
            <p:cNvSpPr/>
            <p:nvPr>
              <p:custDataLst>
                <p:tags r:id="rId9"/>
              </p:custDataLst>
            </p:nvPr>
          </p:nvSpPr>
          <p:spPr>
            <a:xfrm>
              <a:off x="2671075" y="3560946"/>
              <a:ext cx="3468468" cy="80899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2800" b="1" dirty="0">
                  <a:solidFill>
                    <a:schemeClr val="accent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成品展示</a:t>
              </a:r>
              <a:endParaRPr lang="zh-CN" altLang="en-US" sz="28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r>
                <a:rPr lang="en-US" altLang="zh-CN" sz="186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/>
                  <a:ea typeface="宋体" panose="02010600030101010101" pitchFamily="2" charset="-122"/>
                  <a:sym typeface="+mn-ea"/>
                </a:rPr>
                <a:t>DISPLAY</a:t>
              </a:r>
              <a:endParaRPr kumimoji="1" lang="zh-CN" altLang="en-US" sz="1865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8084185" y="2115820"/>
            <a:ext cx="3423285" cy="75819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noAutofit/>
          </a:bodyPr>
          <a:lstStyle/>
          <a:p>
            <a:pPr algn="ctr"/>
            <a:r>
              <a:rPr kumimoji="1" lang="en-US" sz="2135" b="1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r>
              <a:rPr kumimoji="1" sz="2135" b="1" dirty="0" err="1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润颜智选（RheaChoice</a:t>
            </a:r>
            <a:r>
              <a:rPr kumimoji="1" sz="2135" b="1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）</a:t>
            </a:r>
            <a:endParaRPr kumimoji="1" sz="2135" b="1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algn="ctr"/>
            <a:r>
              <a:rPr kumimoji="1" sz="2135" b="1" dirty="0" err="1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肌肤健康管理智能大模型</a:t>
            </a:r>
            <a:endParaRPr kumimoji="1" sz="2135" b="1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8084192" y="3587806"/>
            <a:ext cx="3372865" cy="105029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en-US" altLang="zh-CN"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zh-CN" altLang="en-US"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通过分析用户肤质、年龄、生活习惯等多维度数据，结合大语言生成模型，用户只需输入基本信息和肌肤状况，润颜智选便能快速分析出用户的护肤需求，为用户提供护肤建议。</a:t>
            </a:r>
            <a:endParaRPr lang="zh-CN" altLang="en-US" sz="12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10042" y="1851645"/>
            <a:ext cx="2771914" cy="31547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en-US" altLang="zh-CN" sz="19900" b="1">
                <a:solidFill>
                  <a:schemeClr val="accent1"/>
                </a:solidFill>
                <a:latin typeface="Calibri" panose="020F0502020204030204"/>
                <a:ea typeface="宋体" panose="02010600030101010101" pitchFamily="2" charset="-122"/>
              </a:rPr>
              <a:t>01</a:t>
            </a:r>
            <a:endParaRPr kumimoji="1" lang="zh-CN" altLang="en-US" sz="19900" b="1">
              <a:solidFill>
                <a:schemeClr val="accent1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481956" y="2890391"/>
            <a:ext cx="3468468" cy="107721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altLang="en-US" sz="36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选题背景</a:t>
            </a:r>
            <a:endParaRPr lang="en-US" altLang="zh-CN" sz="3600" b="1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alt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  <a:ea typeface="宋体" panose="02010600030101010101" pitchFamily="2" charset="-122"/>
              </a:rPr>
              <a:t>BACKGROUND</a:t>
            </a:r>
            <a:endParaRPr kumimoji="1"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01</a:t>
            </a:r>
            <a:r>
              <a:rPr kumimoji="1" lang="zh-CN" altLang="en-US"/>
              <a:t> 选题背景</a:t>
            </a:r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>
            <a:off x="671830" y="2787015"/>
            <a:ext cx="3377565" cy="3259455"/>
            <a:chOff x="746449" y="3657601"/>
            <a:chExt cx="3377682" cy="2351313"/>
          </a:xfrm>
        </p:grpSpPr>
        <p:sp>
          <p:nvSpPr>
            <p:cNvPr id="3" name="矩形 2"/>
            <p:cNvSpPr/>
            <p:nvPr/>
          </p:nvSpPr>
          <p:spPr>
            <a:xfrm>
              <a:off x="746449" y="3657601"/>
              <a:ext cx="3377682" cy="235131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937957" y="5682542"/>
              <a:ext cx="3055624" cy="267517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9600">
                <a:lnSpc>
                  <a:spcPct val="130000"/>
                </a:lnSpc>
              </a:pPr>
              <a:r>
                <a:rPr lang="zh-CN" altLang="en-US" sz="14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它</a:t>
              </a:r>
              <a:r>
                <a:rPr lang="zh-CN" altLang="en-US" sz="14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适合</a:t>
              </a:r>
              <a:r>
                <a:rPr lang="zh-CN" altLang="en-US" sz="14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我的肤质与生活方式吗？</a:t>
              </a:r>
              <a:endParaRPr lang="zh-CN" altLang="en-US" sz="1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2280349" y="4570118"/>
              <a:ext cx="309880" cy="410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9200">
                <a:lnSpc>
                  <a:spcPct val="130000"/>
                </a:lnSpc>
                <a:defRPr/>
              </a:pPr>
              <a:endParaRPr lang="en-US" altLang="zh-CN" sz="1600" b="1" kern="0">
                <a:solidFill>
                  <a:schemeClr val="bg1"/>
                </a:solidFill>
                <a:ea typeface="微软雅黑" panose="020B0503020204020204" charset="-122"/>
              </a:endParaRPr>
            </a:p>
          </p:txBody>
        </p:sp>
      </p:grpSp>
      <p:grpSp>
        <p:nvGrpSpPr>
          <p:cNvPr id="18" name="组 17"/>
          <p:cNvGrpSpPr/>
          <p:nvPr/>
        </p:nvGrpSpPr>
        <p:grpSpPr>
          <a:xfrm>
            <a:off x="4210685" y="2787015"/>
            <a:ext cx="3377565" cy="3261995"/>
            <a:chOff x="746449" y="3657601"/>
            <a:chExt cx="3377682" cy="2351313"/>
          </a:xfrm>
        </p:grpSpPr>
        <p:sp>
          <p:nvSpPr>
            <p:cNvPr id="19" name="矩形 18"/>
            <p:cNvSpPr/>
            <p:nvPr/>
          </p:nvSpPr>
          <p:spPr>
            <a:xfrm>
              <a:off x="746449" y="3657601"/>
              <a:ext cx="3377682" cy="23513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75726" y="5681339"/>
              <a:ext cx="3055624" cy="267309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9600">
                <a:lnSpc>
                  <a:spcPct val="130000"/>
                </a:lnSpc>
              </a:pPr>
              <a:r>
                <a:rPr lang="zh-CN" altLang="en-US" sz="14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它能改善我的肌肤问题吗？</a:t>
              </a:r>
              <a:endParaRPr lang="zh-CN" altLang="en-US" sz="1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5" name="组 24"/>
          <p:cNvGrpSpPr/>
          <p:nvPr/>
        </p:nvGrpSpPr>
        <p:grpSpPr>
          <a:xfrm>
            <a:off x="7755890" y="2783840"/>
            <a:ext cx="3377565" cy="3262630"/>
            <a:chOff x="746449" y="3414745"/>
            <a:chExt cx="3377682" cy="2594169"/>
          </a:xfrm>
        </p:grpSpPr>
        <p:sp>
          <p:nvSpPr>
            <p:cNvPr id="26" name="矩形 25"/>
            <p:cNvSpPr/>
            <p:nvPr/>
          </p:nvSpPr>
          <p:spPr>
            <a:xfrm>
              <a:off x="746449" y="3414745"/>
              <a:ext cx="3377682" cy="259416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906842" y="5649318"/>
              <a:ext cx="3055624" cy="294861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9600">
                <a:lnSpc>
                  <a:spcPct val="130000"/>
                </a:lnSpc>
              </a:pPr>
              <a:r>
                <a:rPr lang="zh-CN" altLang="en-US" sz="14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它的价格如何？我能承受吗？</a:t>
              </a:r>
              <a:endParaRPr lang="zh-CN" altLang="en-US" sz="1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33" name="矩形 32"/>
          <p:cNvSpPr/>
          <p:nvPr/>
        </p:nvSpPr>
        <p:spPr>
          <a:xfrm>
            <a:off x="669181" y="1108721"/>
            <a:ext cx="10464332" cy="1383665"/>
          </a:xfrm>
          <a:prstGeom prst="rect">
            <a:avLst/>
          </a:prstGeom>
        </p:spPr>
        <p:txBody>
          <a:bodyPr wrap="square" numCol="2" spcCol="360000">
            <a:spAutoFit/>
          </a:bodyPr>
          <a:lstStyle/>
          <a:p>
            <a:pPr defTabSz="609600">
              <a:lnSpc>
                <a:spcPct val="150000"/>
              </a:lnSpc>
            </a:pP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随着社会的发展和人们生活水平的提高，护肤品市场逐渐扩大</a:t>
            </a:r>
            <a:r>
              <a:rPr 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，种类逐渐繁多</a:t>
            </a: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且</a:t>
            </a: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消费者对护肤的需求</a:t>
            </a:r>
            <a:r>
              <a:rPr 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逐渐复杂化，希望找到适合自身肤质、年龄、经济状况，针对自身肌肤问题的产品。</a:t>
            </a: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选择适合的护肤产品变得越来越复杂和困难。</a:t>
            </a:r>
            <a:endParaRPr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609600">
              <a:lnSpc>
                <a:spcPct val="150000"/>
              </a:lnSpc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</a:t>
            </a: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传统的护肤建议往往依赖于</a:t>
            </a:r>
            <a:r>
              <a:rPr 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商品宣传</a:t>
            </a: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或简单的用户反馈，</a:t>
            </a:r>
            <a:r>
              <a:rPr 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这些评价一般是积极的优点，更具营销意味。市面上也逐渐出现很多详细分析护肤品成分等的应用，但却依然没有直截了当的给出方案建议，用户依然会花费很多时间寻找适合自己的产品。</a:t>
            </a:r>
            <a:endParaRPr lang="zh-CN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0585" y="3171190"/>
            <a:ext cx="2967990" cy="224663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8805" y="2957195"/>
            <a:ext cx="2987040" cy="255968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6075" y="2975610"/>
            <a:ext cx="3006090" cy="2541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28786" t="12998" r="8225" b="9361"/>
          <a:stretch>
            <a:fillRect/>
          </a:stretch>
        </p:blipFill>
        <p:spPr>
          <a:xfrm>
            <a:off x="-444500" y="749300"/>
            <a:ext cx="8153400" cy="5641975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01</a:t>
            </a:r>
            <a:r>
              <a:rPr kumimoji="1" lang="zh-CN" altLang="en-US">
                <a:sym typeface="+mn-ea"/>
              </a:rPr>
              <a:t> 选题背景</a:t>
            </a:r>
            <a:endParaRPr kumimoji="1"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6142355" y="925195"/>
            <a:ext cx="7311390" cy="7171690"/>
          </a:xfrm>
          <a:prstGeom prst="ellipse">
            <a:avLst/>
          </a:prstGeom>
          <a:gradFill>
            <a:gsLst>
              <a:gs pos="50000">
                <a:schemeClr val="accent2"/>
              </a:gs>
              <a:gs pos="0">
                <a:schemeClr val="accent2">
                  <a:lumMod val="25000"/>
                  <a:lumOff val="75000"/>
                </a:schemeClr>
              </a:gs>
              <a:gs pos="100000">
                <a:schemeClr val="accent2">
                  <a:lumMod val="85000"/>
                </a:schemeClr>
              </a:gs>
            </a:gsLst>
            <a:lin ang="5400000" scaled="1"/>
          </a:gra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任意形状 10"/>
          <p:cNvSpPr/>
          <p:nvPr/>
        </p:nvSpPr>
        <p:spPr>
          <a:xfrm rot="12600000" flipH="1">
            <a:off x="8481043" y="4687671"/>
            <a:ext cx="18788731" cy="1340014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50000">
                <a:schemeClr val="accent3"/>
              </a:gs>
              <a:gs pos="0">
                <a:schemeClr val="accent3">
                  <a:lumMod val="25000"/>
                  <a:lumOff val="75000"/>
                </a:schemeClr>
              </a:gs>
              <a:gs pos="100000">
                <a:schemeClr val="accent3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3" name="任意形状 12"/>
          <p:cNvSpPr/>
          <p:nvPr/>
        </p:nvSpPr>
        <p:spPr>
          <a:xfrm rot="12600000" flipH="1" flipV="1">
            <a:off x="10423453" y="3540372"/>
            <a:ext cx="7107131" cy="506881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任意形状 13"/>
          <p:cNvSpPr/>
          <p:nvPr/>
        </p:nvSpPr>
        <p:spPr>
          <a:xfrm rot="12600000" flipH="1" flipV="1">
            <a:off x="11048587" y="989528"/>
            <a:ext cx="2774220" cy="197858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任意形状 14"/>
          <p:cNvSpPr/>
          <p:nvPr/>
        </p:nvSpPr>
        <p:spPr>
          <a:xfrm rot="12600000" flipH="1">
            <a:off x="-2921190" y="7510784"/>
            <a:ext cx="18034378" cy="1286213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6" name="任意形状 15"/>
          <p:cNvSpPr/>
          <p:nvPr/>
        </p:nvSpPr>
        <p:spPr>
          <a:xfrm rot="12600000" flipH="1" flipV="1">
            <a:off x="4526280" y="6072505"/>
            <a:ext cx="3564890" cy="760095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50000">
                <a:schemeClr val="accent3"/>
              </a:gs>
              <a:gs pos="0">
                <a:schemeClr val="accent3">
                  <a:lumMod val="25000"/>
                  <a:lumOff val="75000"/>
                </a:schemeClr>
              </a:gs>
              <a:gs pos="100000">
                <a:schemeClr val="accent3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任意形状 11"/>
          <p:cNvSpPr/>
          <p:nvPr/>
        </p:nvSpPr>
        <p:spPr>
          <a:xfrm rot="12600000" flipH="1">
            <a:off x="5402088" y="8805941"/>
            <a:ext cx="18034378" cy="1286213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7518785" y="2343984"/>
            <a:ext cx="3665704" cy="3446145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因此，我们希望通过这次项目的实现，借助大模型，能够有针对性和个性化地向用户提供护肤建议</a:t>
            </a: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生成护肤方案</a:t>
            </a: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，并</a:t>
            </a:r>
            <a:r>
              <a:rPr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直接推荐相关的护肤产品，让用户可以根据推荐的产品基本信息进行选择和进一步搜索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609600">
              <a:lnSpc>
                <a:spcPct val="130000"/>
              </a:lnSpc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</a:t>
            </a:r>
            <a:r>
              <a:rPr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这不仅能帮助用户找到最适合自己的护肤产品，还能大大节省用户的时间和精力，使整个护肤过程更加高效和便捷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609600">
              <a:lnSpc>
                <a:spcPct val="13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通过这种方式，我们希望为用户提供一站式的护肤解决方案，提升他们的护肤体验，帮助他们更好地管理自己的皮肤健康</a:t>
            </a: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609600">
              <a:lnSpc>
                <a:spcPct val="130000"/>
              </a:lnSpc>
            </a:pP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任意形状 10"/>
          <p:cNvSpPr/>
          <p:nvPr/>
        </p:nvSpPr>
        <p:spPr>
          <a:xfrm rot="12600000" flipH="1">
            <a:off x="8481044" y="4687669"/>
            <a:ext cx="18788731" cy="1340014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50000">
                <a:schemeClr val="accent3"/>
              </a:gs>
              <a:gs pos="0">
                <a:schemeClr val="accent3">
                  <a:lumMod val="25000"/>
                  <a:lumOff val="75000"/>
                </a:schemeClr>
              </a:gs>
              <a:gs pos="100000">
                <a:schemeClr val="accent3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任意形状 12"/>
          <p:cNvSpPr/>
          <p:nvPr/>
        </p:nvSpPr>
        <p:spPr>
          <a:xfrm rot="12600000" flipH="1" flipV="1">
            <a:off x="10423454" y="3540370"/>
            <a:ext cx="7107131" cy="506881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任意形状 13"/>
          <p:cNvSpPr/>
          <p:nvPr/>
        </p:nvSpPr>
        <p:spPr>
          <a:xfrm rot="12600000" flipH="1" flipV="1">
            <a:off x="11048588" y="989526"/>
            <a:ext cx="2774220" cy="197858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5000">
                <a:schemeClr val="bg1">
                  <a:alpha val="5000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任意形状 11"/>
          <p:cNvSpPr/>
          <p:nvPr/>
        </p:nvSpPr>
        <p:spPr>
          <a:xfrm rot="12600000" flipH="1">
            <a:off x="5402089" y="8805939"/>
            <a:ext cx="18034378" cy="1286213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10042" y="1851645"/>
            <a:ext cx="2771914" cy="31547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en-US" altLang="zh-CN" sz="19900" b="1">
                <a:solidFill>
                  <a:schemeClr val="accent1"/>
                </a:solidFill>
                <a:latin typeface="Calibri" panose="020F0502020204030204"/>
                <a:ea typeface="宋体" panose="02010600030101010101" pitchFamily="2" charset="-122"/>
              </a:rPr>
              <a:t>02</a:t>
            </a:r>
            <a:endParaRPr kumimoji="1" lang="zh-CN" altLang="en-US" sz="19900" b="1">
              <a:solidFill>
                <a:schemeClr val="accent1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481956" y="2890838"/>
            <a:ext cx="3468468" cy="107632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sz="36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实现流程</a:t>
            </a:r>
            <a:endParaRPr lang="zh-CN" sz="3600" b="1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alt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  <a:ea typeface="宋体" panose="02010600030101010101" pitchFamily="2" charset="-122"/>
              </a:rPr>
              <a:t>process</a:t>
            </a:r>
            <a:endParaRPr kumimoji="1"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1" t="1408" r="1212" b="54163"/>
          <a:stretch>
            <a:fillRect/>
          </a:stretch>
        </p:blipFill>
        <p:spPr>
          <a:xfrm>
            <a:off x="0" y="0"/>
            <a:ext cx="12192000" cy="3190672"/>
          </a:xfrm>
          <a:prstGeom prst="rect">
            <a:avLst/>
          </a:prstGeom>
          <a:effectLst/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79605" y="444510"/>
            <a:ext cx="4560696" cy="529569"/>
          </a:xfrm>
        </p:spPr>
        <p:txBody>
          <a:bodyPr/>
          <a:lstStyle/>
          <a:p>
            <a:r>
              <a:rPr kumimoji="1" lang="zh-CN" sz="4000">
                <a:solidFill>
                  <a:schemeClr val="bg1"/>
                </a:solidFill>
              </a:rPr>
              <a:t>数据库</a:t>
            </a:r>
            <a:endParaRPr kumimoji="1" lang="zh-CN" sz="400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15289" y="3378017"/>
            <a:ext cx="518223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200">
              <a:defRPr/>
            </a:pPr>
            <a:r>
              <a:rPr lang="en-US" altLang="zh-CN" sz="2400" b="1" kern="0">
                <a:solidFill>
                  <a:schemeClr val="bg1"/>
                </a:solidFill>
                <a:ea typeface="微软雅黑" panose="020B0503020204020204" charset="-122"/>
              </a:rPr>
              <a:t>10000+</a:t>
            </a:r>
            <a:r>
              <a:rPr lang="zh-CN" altLang="en-US" sz="2400" b="1" kern="0">
                <a:solidFill>
                  <a:schemeClr val="bg1"/>
                </a:solidFill>
                <a:ea typeface="微软雅黑" panose="020B0503020204020204" charset="-122"/>
              </a:rPr>
              <a:t>种护肤产品，总有一款适合您</a:t>
            </a:r>
            <a:endParaRPr lang="zh-CN" altLang="en-US" sz="2400" b="1" kern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sp>
        <p:nvSpPr>
          <p:cNvPr id="4" name="任意形状 3"/>
          <p:cNvSpPr/>
          <p:nvPr/>
        </p:nvSpPr>
        <p:spPr>
          <a:xfrm flipH="1" flipV="1">
            <a:off x="290705" y="3331915"/>
            <a:ext cx="7107131" cy="506881"/>
          </a:xfrm>
          <a:custGeom>
            <a:avLst/>
            <a:gdLst>
              <a:gd name="connsiteX0" fmla="*/ 298448 w 8369299"/>
              <a:gd name="connsiteY0" fmla="*/ 0 h 596900"/>
              <a:gd name="connsiteX1" fmla="*/ 298450 w 8369299"/>
              <a:gd name="connsiteY1" fmla="*/ 0 h 596900"/>
              <a:gd name="connsiteX2" fmla="*/ 8369299 w 8369299"/>
              <a:gd name="connsiteY2" fmla="*/ 0 h 596900"/>
              <a:gd name="connsiteX3" fmla="*/ 8369299 w 8369299"/>
              <a:gd name="connsiteY3" fmla="*/ 596899 h 596900"/>
              <a:gd name="connsiteX4" fmla="*/ 298460 w 8369299"/>
              <a:gd name="connsiteY4" fmla="*/ 596899 h 596900"/>
              <a:gd name="connsiteX5" fmla="*/ 298450 w 8369299"/>
              <a:gd name="connsiteY5" fmla="*/ 596900 h 596900"/>
              <a:gd name="connsiteX6" fmla="*/ 0 w 8369299"/>
              <a:gd name="connsiteY6" fmla="*/ 298450 h 596900"/>
              <a:gd name="connsiteX7" fmla="*/ 238302 w 8369299"/>
              <a:gd name="connsiteY7" fmla="*/ 6064 h 596900"/>
              <a:gd name="connsiteX8" fmla="*/ 298448 w 8369299"/>
              <a:gd name="connsiteY8" fmla="*/ 0 h 5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9299" h="596900">
                <a:moveTo>
                  <a:pt x="298448" y="0"/>
                </a:moveTo>
                <a:lnTo>
                  <a:pt x="298450" y="0"/>
                </a:lnTo>
                <a:lnTo>
                  <a:pt x="8369299" y="0"/>
                </a:lnTo>
                <a:lnTo>
                  <a:pt x="8369299" y="596899"/>
                </a:lnTo>
                <a:lnTo>
                  <a:pt x="298460" y="596899"/>
                </a:lnTo>
                <a:lnTo>
                  <a:pt x="298450" y="596900"/>
                </a:lnTo>
                <a:cubicBezTo>
                  <a:pt x="133621" y="596900"/>
                  <a:pt x="0" y="463279"/>
                  <a:pt x="0" y="298450"/>
                </a:cubicBezTo>
                <a:cubicBezTo>
                  <a:pt x="0" y="154225"/>
                  <a:pt x="102304" y="33893"/>
                  <a:pt x="238302" y="6064"/>
                </a:cubicBezTo>
                <a:lnTo>
                  <a:pt x="298448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84000">
                <a:schemeClr val="bg1">
                  <a:alpha val="0"/>
                </a:schemeClr>
              </a:gs>
              <a:gs pos="22000">
                <a:schemeClr val="accent2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30" y="4083685"/>
            <a:ext cx="11348720" cy="2395220"/>
          </a:xfrm>
          <a:prstGeom prst="rect">
            <a:avLst/>
          </a:prstGeom>
        </p:spPr>
      </p:pic>
      <p:sp>
        <p:nvSpPr>
          <p:cNvPr id="6" name="文本占位符 1"/>
          <p:cNvSpPr>
            <a:spLocks noGrp="1"/>
          </p:cNvSpPr>
          <p:nvPr/>
        </p:nvSpPr>
        <p:spPr>
          <a:xfrm>
            <a:off x="635635" y="1101090"/>
            <a:ext cx="11019790" cy="1850390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600">
                <a:solidFill>
                  <a:srgbClr val="C2D9C1"/>
                </a:solidFill>
              </a:rPr>
              <a:t>     </a:t>
            </a:r>
            <a:r>
              <a:rPr kumimoji="1" lang="zh-CN" altLang="en-US" sz="1600">
                <a:solidFill>
                  <a:schemeClr val="accent2"/>
                </a:solidFill>
              </a:rPr>
              <a:t>根据在专业美妆网站上爬取到的</a:t>
            </a:r>
            <a:r>
              <a:rPr kumimoji="1" lang="en-US" altLang="zh-CN" sz="1600">
                <a:solidFill>
                  <a:schemeClr val="accent2"/>
                </a:solidFill>
              </a:rPr>
              <a:t>10000</a:t>
            </a:r>
            <a:r>
              <a:rPr kumimoji="1" lang="zh-CN" altLang="en-US" sz="1600">
                <a:solidFill>
                  <a:schemeClr val="accent2"/>
                </a:solidFill>
              </a:rPr>
              <a:t>余条护肤产品数据，生成了一个数据库。</a:t>
            </a:r>
            <a:r>
              <a:rPr kumimoji="1" lang="zh-CN" sz="1600">
                <a:solidFill>
                  <a:schemeClr val="accent2"/>
                </a:solidFill>
              </a:rPr>
              <a:t>数据库名为“rhea_choice”，其中包含一个称为“alldata”的表格。此表具备五个字段：index（条目的唯一索引号）、name（产品名称）、category（产品类别，例如化妆水、精华等）、price（产品价格）、和effect（产品功效，比如保湿、抗衰等）。</a:t>
            </a:r>
            <a:endParaRPr kumimoji="1" lang="zh-CN" sz="1600">
              <a:solidFill>
                <a:schemeClr val="accent2"/>
              </a:solidFill>
            </a:endParaRPr>
          </a:p>
          <a:p>
            <a:r>
              <a:rPr kumimoji="1" lang="zh-CN" sz="1600">
                <a:solidFill>
                  <a:schemeClr val="accent2"/>
                </a:solidFill>
              </a:rPr>
              <a:t> </a:t>
            </a:r>
            <a:r>
              <a:rPr kumimoji="1" lang="en-US" altLang="zh-CN" sz="1600">
                <a:solidFill>
                  <a:schemeClr val="accent2"/>
                </a:solidFill>
              </a:rPr>
              <a:t>    </a:t>
            </a:r>
            <a:r>
              <a:rPr kumimoji="1" lang="zh-CN" sz="1600">
                <a:solidFill>
                  <a:schemeClr val="accent2"/>
                </a:solidFill>
              </a:rPr>
              <a:t>数据库查询流程是针对用户具体的肌肤问题设计的。例如，如果用户问题涉及到“干燥起皮”，系统则生成并执行SQL查询，以选取具有保湿功效的产品。此查询考虑去重和优化，确保只返回最相关的产品信息。最终，根据查询结果，系统将按照预设的回答模板，提供具体的产品推荐和相关信息。这一过程旨在为用户提供详尽而精准的护肤建议和产品信息。</a:t>
            </a:r>
            <a:endParaRPr kumimoji="1" lang="zh-CN"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DE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90830" y="395605"/>
            <a:ext cx="3687445" cy="529590"/>
          </a:xfrm>
        </p:spPr>
        <p:txBody>
          <a:bodyPr/>
          <a:lstStyle/>
          <a:p>
            <a:r>
              <a:rPr kumimoji="1" lang="zh-CN" sz="3200"/>
              <a:t>后端具体功能实现</a:t>
            </a:r>
            <a:endParaRPr kumimoji="1" lang="zh-CN" sz="3200"/>
          </a:p>
        </p:txBody>
      </p:sp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0" y="3250442"/>
            <a:ext cx="12192000" cy="25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3" name="组 12"/>
          <p:cNvGrpSpPr/>
          <p:nvPr>
            <p:custDataLst>
              <p:tags r:id="rId2"/>
            </p:custDataLst>
          </p:nvPr>
        </p:nvGrpSpPr>
        <p:grpSpPr>
          <a:xfrm>
            <a:off x="290705" y="3098042"/>
            <a:ext cx="1742624" cy="1587500"/>
            <a:chOff x="290705" y="1828800"/>
            <a:chExt cx="1742624" cy="1587500"/>
          </a:xfrm>
        </p:grpSpPr>
        <p:sp>
          <p:nvSpPr>
            <p:cNvPr id="5" name="三角形 4"/>
            <p:cNvSpPr/>
            <p:nvPr>
              <p:custDataLst>
                <p:tags r:id="rId3"/>
              </p:custDataLst>
            </p:nvPr>
          </p:nvSpPr>
          <p:spPr>
            <a:xfrm>
              <a:off x="1723081" y="1828800"/>
              <a:ext cx="310248" cy="152400"/>
            </a:xfrm>
            <a:prstGeom prst="triangle">
              <a:avLst/>
            </a:prstGeom>
            <a:solidFill>
              <a:schemeClr val="accent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斜纹 3"/>
            <p:cNvSpPr/>
            <p:nvPr>
              <p:custDataLst>
                <p:tags r:id="rId4"/>
              </p:custDataLst>
            </p:nvPr>
          </p:nvSpPr>
          <p:spPr>
            <a:xfrm>
              <a:off x="290705" y="1828800"/>
              <a:ext cx="1587500" cy="1587500"/>
            </a:xfrm>
            <a:prstGeom prst="diagStripe">
              <a:avLst>
                <a:gd name="adj" fmla="val 50000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组 11"/>
          <p:cNvGrpSpPr/>
          <p:nvPr>
            <p:custDataLst>
              <p:tags r:id="rId5"/>
            </p:custDataLst>
          </p:nvPr>
        </p:nvGrpSpPr>
        <p:grpSpPr>
          <a:xfrm>
            <a:off x="1507631" y="3094630"/>
            <a:ext cx="1485092" cy="569605"/>
            <a:chOff x="1507631" y="1825388"/>
            <a:chExt cx="1485092" cy="569605"/>
          </a:xfrm>
        </p:grpSpPr>
        <p:sp>
          <p:nvSpPr>
            <p:cNvPr id="8" name="三角形 7"/>
            <p:cNvSpPr/>
            <p:nvPr>
              <p:custDataLst>
                <p:tags r:id="rId6"/>
              </p:custDataLst>
            </p:nvPr>
          </p:nvSpPr>
          <p:spPr>
            <a:xfrm rot="10800000">
              <a:off x="1507631" y="2242593"/>
              <a:ext cx="310248" cy="15240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平行四边形 9"/>
            <p:cNvSpPr/>
            <p:nvPr>
              <p:custDataLst>
                <p:tags r:id="rId7"/>
              </p:custDataLst>
            </p:nvPr>
          </p:nvSpPr>
          <p:spPr>
            <a:xfrm>
              <a:off x="1649106" y="1828800"/>
              <a:ext cx="1203276" cy="559180"/>
            </a:xfrm>
            <a:prstGeom prst="parallelogram">
              <a:avLst>
                <a:gd name="adj" fmla="val 10837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三角形 10"/>
            <p:cNvSpPr/>
            <p:nvPr>
              <p:custDataLst>
                <p:tags r:id="rId8"/>
              </p:custDataLst>
            </p:nvPr>
          </p:nvSpPr>
          <p:spPr>
            <a:xfrm>
              <a:off x="2682475" y="1825388"/>
              <a:ext cx="310248" cy="15240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 17"/>
          <p:cNvGrpSpPr/>
          <p:nvPr>
            <p:custDataLst>
              <p:tags r:id="rId9"/>
            </p:custDataLst>
          </p:nvPr>
        </p:nvGrpSpPr>
        <p:grpSpPr>
          <a:xfrm>
            <a:off x="2757221" y="3087617"/>
            <a:ext cx="1485092" cy="569605"/>
            <a:chOff x="1507631" y="1825388"/>
            <a:chExt cx="1485092" cy="569605"/>
          </a:xfrm>
        </p:grpSpPr>
        <p:sp>
          <p:nvSpPr>
            <p:cNvPr id="19" name="三角形 18"/>
            <p:cNvSpPr/>
            <p:nvPr>
              <p:custDataLst>
                <p:tags r:id="rId10"/>
              </p:custDataLst>
            </p:nvPr>
          </p:nvSpPr>
          <p:spPr>
            <a:xfrm rot="10800000">
              <a:off x="1507631" y="2242593"/>
              <a:ext cx="310248" cy="15240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平行四边形 19"/>
            <p:cNvSpPr/>
            <p:nvPr>
              <p:custDataLst>
                <p:tags r:id="rId11"/>
              </p:custDataLst>
            </p:nvPr>
          </p:nvSpPr>
          <p:spPr>
            <a:xfrm>
              <a:off x="1649106" y="1828800"/>
              <a:ext cx="1203276" cy="559180"/>
            </a:xfrm>
            <a:prstGeom prst="parallelogram">
              <a:avLst>
                <a:gd name="adj" fmla="val 108378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三角形 20"/>
            <p:cNvSpPr/>
            <p:nvPr>
              <p:custDataLst>
                <p:tags r:id="rId12"/>
              </p:custDataLst>
            </p:nvPr>
          </p:nvSpPr>
          <p:spPr>
            <a:xfrm>
              <a:off x="2682475" y="1825388"/>
              <a:ext cx="310248" cy="152400"/>
            </a:xfrm>
            <a:prstGeom prst="triangle">
              <a:avLst/>
            </a:prstGeom>
            <a:solidFill>
              <a:schemeClr val="accent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组 21"/>
          <p:cNvGrpSpPr/>
          <p:nvPr>
            <p:custDataLst>
              <p:tags r:id="rId13"/>
            </p:custDataLst>
          </p:nvPr>
        </p:nvGrpSpPr>
        <p:grpSpPr>
          <a:xfrm>
            <a:off x="4006811" y="3094630"/>
            <a:ext cx="1485092" cy="569605"/>
            <a:chOff x="1507631" y="1825388"/>
            <a:chExt cx="1485092" cy="569605"/>
          </a:xfrm>
        </p:grpSpPr>
        <p:sp>
          <p:nvSpPr>
            <p:cNvPr id="23" name="三角形 22"/>
            <p:cNvSpPr/>
            <p:nvPr>
              <p:custDataLst>
                <p:tags r:id="rId14"/>
              </p:custDataLst>
            </p:nvPr>
          </p:nvSpPr>
          <p:spPr>
            <a:xfrm rot="10800000">
              <a:off x="1507631" y="2242593"/>
              <a:ext cx="310248" cy="15240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平行四边形 23"/>
            <p:cNvSpPr/>
            <p:nvPr>
              <p:custDataLst>
                <p:tags r:id="rId15"/>
              </p:custDataLst>
            </p:nvPr>
          </p:nvSpPr>
          <p:spPr>
            <a:xfrm>
              <a:off x="1649106" y="1828800"/>
              <a:ext cx="1203276" cy="559180"/>
            </a:xfrm>
            <a:prstGeom prst="parallelogram">
              <a:avLst>
                <a:gd name="adj" fmla="val 10837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三角形 24"/>
            <p:cNvSpPr/>
            <p:nvPr>
              <p:custDataLst>
                <p:tags r:id="rId16"/>
              </p:custDataLst>
            </p:nvPr>
          </p:nvSpPr>
          <p:spPr>
            <a:xfrm>
              <a:off x="2682475" y="1825388"/>
              <a:ext cx="310248" cy="15240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组 25"/>
          <p:cNvGrpSpPr/>
          <p:nvPr>
            <p:custDataLst>
              <p:tags r:id="rId17"/>
            </p:custDataLst>
          </p:nvPr>
        </p:nvGrpSpPr>
        <p:grpSpPr>
          <a:xfrm>
            <a:off x="5256401" y="3087617"/>
            <a:ext cx="1485092" cy="569605"/>
            <a:chOff x="1507631" y="1825388"/>
            <a:chExt cx="1485092" cy="569605"/>
          </a:xfrm>
        </p:grpSpPr>
        <p:sp>
          <p:nvSpPr>
            <p:cNvPr id="27" name="三角形 26"/>
            <p:cNvSpPr/>
            <p:nvPr>
              <p:custDataLst>
                <p:tags r:id="rId18"/>
              </p:custDataLst>
            </p:nvPr>
          </p:nvSpPr>
          <p:spPr>
            <a:xfrm rot="10800000">
              <a:off x="1507631" y="2242593"/>
              <a:ext cx="310248" cy="15240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平行四边形 27"/>
            <p:cNvSpPr/>
            <p:nvPr>
              <p:custDataLst>
                <p:tags r:id="rId19"/>
              </p:custDataLst>
            </p:nvPr>
          </p:nvSpPr>
          <p:spPr>
            <a:xfrm>
              <a:off x="1649106" y="1828800"/>
              <a:ext cx="1203276" cy="559180"/>
            </a:xfrm>
            <a:prstGeom prst="parallelogram">
              <a:avLst>
                <a:gd name="adj" fmla="val 108378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三角形 28"/>
            <p:cNvSpPr/>
            <p:nvPr>
              <p:custDataLst>
                <p:tags r:id="rId20"/>
              </p:custDataLst>
            </p:nvPr>
          </p:nvSpPr>
          <p:spPr>
            <a:xfrm>
              <a:off x="2682475" y="1825388"/>
              <a:ext cx="310248" cy="152400"/>
            </a:xfrm>
            <a:prstGeom prst="triangle">
              <a:avLst/>
            </a:prstGeom>
            <a:solidFill>
              <a:schemeClr val="accent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组 29"/>
          <p:cNvGrpSpPr/>
          <p:nvPr>
            <p:custDataLst>
              <p:tags r:id="rId21"/>
            </p:custDataLst>
          </p:nvPr>
        </p:nvGrpSpPr>
        <p:grpSpPr>
          <a:xfrm>
            <a:off x="6505991" y="3098042"/>
            <a:ext cx="1485092" cy="569605"/>
            <a:chOff x="1507631" y="1825388"/>
            <a:chExt cx="1485092" cy="569605"/>
          </a:xfrm>
        </p:grpSpPr>
        <p:sp>
          <p:nvSpPr>
            <p:cNvPr id="31" name="三角形 30"/>
            <p:cNvSpPr/>
            <p:nvPr>
              <p:custDataLst>
                <p:tags r:id="rId22"/>
              </p:custDataLst>
            </p:nvPr>
          </p:nvSpPr>
          <p:spPr>
            <a:xfrm rot="10800000">
              <a:off x="1507631" y="2242593"/>
              <a:ext cx="310248" cy="15240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平行四边形 31"/>
            <p:cNvSpPr/>
            <p:nvPr>
              <p:custDataLst>
                <p:tags r:id="rId23"/>
              </p:custDataLst>
            </p:nvPr>
          </p:nvSpPr>
          <p:spPr>
            <a:xfrm>
              <a:off x="1649106" y="1828800"/>
              <a:ext cx="1203276" cy="559180"/>
            </a:xfrm>
            <a:prstGeom prst="parallelogram">
              <a:avLst>
                <a:gd name="adj" fmla="val 10837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三角形 32"/>
            <p:cNvSpPr/>
            <p:nvPr>
              <p:custDataLst>
                <p:tags r:id="rId24"/>
              </p:custDataLst>
            </p:nvPr>
          </p:nvSpPr>
          <p:spPr>
            <a:xfrm>
              <a:off x="2682475" y="1825388"/>
              <a:ext cx="310248" cy="15240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组 33"/>
          <p:cNvGrpSpPr/>
          <p:nvPr>
            <p:custDataLst>
              <p:tags r:id="rId25"/>
            </p:custDataLst>
          </p:nvPr>
        </p:nvGrpSpPr>
        <p:grpSpPr>
          <a:xfrm>
            <a:off x="7755581" y="3091029"/>
            <a:ext cx="1485092" cy="569605"/>
            <a:chOff x="1507631" y="1825388"/>
            <a:chExt cx="1485092" cy="569605"/>
          </a:xfrm>
        </p:grpSpPr>
        <p:sp>
          <p:nvSpPr>
            <p:cNvPr id="35" name="三角形 34"/>
            <p:cNvSpPr/>
            <p:nvPr>
              <p:custDataLst>
                <p:tags r:id="rId26"/>
              </p:custDataLst>
            </p:nvPr>
          </p:nvSpPr>
          <p:spPr>
            <a:xfrm rot="10800000">
              <a:off x="1507631" y="2242593"/>
              <a:ext cx="310248" cy="15240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6" name="平行四边形 35"/>
            <p:cNvSpPr/>
            <p:nvPr>
              <p:custDataLst>
                <p:tags r:id="rId27"/>
              </p:custDataLst>
            </p:nvPr>
          </p:nvSpPr>
          <p:spPr>
            <a:xfrm>
              <a:off x="1649106" y="1828800"/>
              <a:ext cx="1203276" cy="559180"/>
            </a:xfrm>
            <a:prstGeom prst="parallelogram">
              <a:avLst>
                <a:gd name="adj" fmla="val 108378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三角形 36"/>
            <p:cNvSpPr/>
            <p:nvPr>
              <p:custDataLst>
                <p:tags r:id="rId28"/>
              </p:custDataLst>
            </p:nvPr>
          </p:nvSpPr>
          <p:spPr>
            <a:xfrm>
              <a:off x="2682475" y="1825388"/>
              <a:ext cx="310248" cy="152400"/>
            </a:xfrm>
            <a:prstGeom prst="triangle">
              <a:avLst/>
            </a:prstGeom>
            <a:solidFill>
              <a:schemeClr val="accent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组 37"/>
          <p:cNvGrpSpPr/>
          <p:nvPr>
            <p:custDataLst>
              <p:tags r:id="rId29"/>
            </p:custDataLst>
          </p:nvPr>
        </p:nvGrpSpPr>
        <p:grpSpPr>
          <a:xfrm>
            <a:off x="9005171" y="3101454"/>
            <a:ext cx="1485092" cy="569605"/>
            <a:chOff x="1507631" y="1825388"/>
            <a:chExt cx="1485092" cy="569605"/>
          </a:xfrm>
        </p:grpSpPr>
        <p:sp>
          <p:nvSpPr>
            <p:cNvPr id="39" name="三角形 38"/>
            <p:cNvSpPr/>
            <p:nvPr>
              <p:custDataLst>
                <p:tags r:id="rId30"/>
              </p:custDataLst>
            </p:nvPr>
          </p:nvSpPr>
          <p:spPr>
            <a:xfrm rot="10800000">
              <a:off x="1507631" y="2242593"/>
              <a:ext cx="310248" cy="15240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平行四边形 39"/>
            <p:cNvSpPr/>
            <p:nvPr>
              <p:custDataLst>
                <p:tags r:id="rId31"/>
              </p:custDataLst>
            </p:nvPr>
          </p:nvSpPr>
          <p:spPr>
            <a:xfrm>
              <a:off x="1649106" y="1828800"/>
              <a:ext cx="1203276" cy="559180"/>
            </a:xfrm>
            <a:prstGeom prst="parallelogram">
              <a:avLst>
                <a:gd name="adj" fmla="val 10837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三角形 40"/>
            <p:cNvSpPr/>
            <p:nvPr>
              <p:custDataLst>
                <p:tags r:id="rId32"/>
              </p:custDataLst>
            </p:nvPr>
          </p:nvSpPr>
          <p:spPr>
            <a:xfrm>
              <a:off x="2682475" y="1825388"/>
              <a:ext cx="310248" cy="15240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组 46"/>
          <p:cNvGrpSpPr/>
          <p:nvPr>
            <p:custDataLst>
              <p:tags r:id="rId33"/>
            </p:custDataLst>
          </p:nvPr>
        </p:nvGrpSpPr>
        <p:grpSpPr>
          <a:xfrm>
            <a:off x="10254761" y="2076546"/>
            <a:ext cx="1739779" cy="1587500"/>
            <a:chOff x="10254761" y="807304"/>
            <a:chExt cx="1739779" cy="1587500"/>
          </a:xfrm>
        </p:grpSpPr>
        <p:sp>
          <p:nvSpPr>
            <p:cNvPr id="43" name="三角形 42"/>
            <p:cNvSpPr/>
            <p:nvPr>
              <p:custDataLst>
                <p:tags r:id="rId34"/>
              </p:custDataLst>
            </p:nvPr>
          </p:nvSpPr>
          <p:spPr>
            <a:xfrm rot="10800000">
              <a:off x="10254761" y="2242404"/>
              <a:ext cx="310248" cy="152400"/>
            </a:xfrm>
            <a:prstGeom prst="triangle">
              <a:avLst/>
            </a:prstGeom>
            <a:solidFill>
              <a:schemeClr val="accent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6" name="斜纹 45"/>
            <p:cNvSpPr/>
            <p:nvPr>
              <p:custDataLst>
                <p:tags r:id="rId35"/>
              </p:custDataLst>
            </p:nvPr>
          </p:nvSpPr>
          <p:spPr>
            <a:xfrm rot="10800000">
              <a:off x="10407040" y="807304"/>
              <a:ext cx="1587500" cy="1587500"/>
            </a:xfrm>
            <a:prstGeom prst="diagStripe">
              <a:avLst>
                <a:gd name="adj" fmla="val 50000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组 57"/>
          <p:cNvGrpSpPr/>
          <p:nvPr>
            <p:custDataLst>
              <p:tags r:id="rId36"/>
            </p:custDataLst>
          </p:nvPr>
        </p:nvGrpSpPr>
        <p:grpSpPr>
          <a:xfrm>
            <a:off x="2506878" y="1392555"/>
            <a:ext cx="2709012" cy="1688465"/>
            <a:chOff x="215955" y="1803588"/>
            <a:chExt cx="2543287" cy="1688305"/>
          </a:xfrm>
        </p:grpSpPr>
        <p:grpSp>
          <p:nvGrpSpPr>
            <p:cNvPr id="57" name="组 56"/>
            <p:cNvGrpSpPr/>
            <p:nvPr/>
          </p:nvGrpSpPr>
          <p:grpSpPr>
            <a:xfrm>
              <a:off x="284012" y="1803588"/>
              <a:ext cx="2475230" cy="1688305"/>
              <a:chOff x="270016" y="1820353"/>
              <a:chExt cx="2475230" cy="1688305"/>
            </a:xfrm>
          </p:grpSpPr>
          <p:sp>
            <p:nvSpPr>
              <p:cNvPr id="50" name="矩形 49"/>
              <p:cNvSpPr/>
              <p:nvPr>
                <p:custDataLst>
                  <p:tags r:id="rId37"/>
                </p:custDataLst>
              </p:nvPr>
            </p:nvSpPr>
            <p:spPr>
              <a:xfrm>
                <a:off x="592535" y="2217190"/>
                <a:ext cx="2094288" cy="1291468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600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连接到 MySQL 数据库，使得后续可以执行 SQL 查询。创建ChatZhipuAI 实例，用于生成对话和处理自然语言理解任务。实例化 QuerySQLDataBase</a:t>
                </a:r>
                <a:endParaRPr lang="zh-CN" altLang="en-US" sz="10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  <a:p>
                <a:pPr defTabSz="609600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Tool，执行 SQL 查询并获取结果。</a:t>
                </a:r>
                <a:endParaRPr lang="zh-CN" altLang="en-US" sz="10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1" name="矩形 50"/>
              <p:cNvSpPr/>
              <p:nvPr>
                <p:custDataLst>
                  <p:tags r:id="rId38"/>
                </p:custDataLst>
              </p:nvPr>
            </p:nvSpPr>
            <p:spPr>
              <a:xfrm>
                <a:off x="270016" y="1820353"/>
                <a:ext cx="2475230" cy="41080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1219200">
                  <a:lnSpc>
                    <a:spcPct val="130000"/>
                  </a:lnSpc>
                  <a:defRPr/>
                </a:pPr>
                <a:r>
                  <a:rPr lang="zh-CN" altLang="en-US" sz="1600" b="1" kern="0">
                    <a:solidFill>
                      <a:schemeClr val="tx1"/>
                    </a:solidFill>
                    <a:ea typeface="微软雅黑" panose="020B0503020204020204" charset="-122"/>
                  </a:rPr>
                  <a:t> 数据库连接与模型初始化</a:t>
                </a:r>
                <a:endParaRPr lang="zh-CN" altLang="en-US" sz="1600" b="1" kern="0">
                  <a:solidFill>
                    <a:schemeClr val="tx1"/>
                  </a:solidFill>
                  <a:ea typeface="微软雅黑" panose="020B0503020204020204" charset="-122"/>
                </a:endParaRPr>
              </a:p>
            </p:txBody>
          </p:sp>
        </p:grpSp>
        <p:sp>
          <p:nvSpPr>
            <p:cNvPr id="56" name="矩形 55"/>
            <p:cNvSpPr/>
            <p:nvPr>
              <p:custDataLst>
                <p:tags r:id="rId39"/>
              </p:custDataLst>
            </p:nvPr>
          </p:nvSpPr>
          <p:spPr>
            <a:xfrm>
              <a:off x="215955" y="1898829"/>
              <a:ext cx="164538" cy="158227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组 58"/>
          <p:cNvGrpSpPr/>
          <p:nvPr>
            <p:custDataLst>
              <p:tags r:id="rId40"/>
            </p:custDataLst>
          </p:nvPr>
        </p:nvGrpSpPr>
        <p:grpSpPr>
          <a:xfrm>
            <a:off x="1723081" y="3977393"/>
            <a:ext cx="1994623" cy="1488447"/>
            <a:chOff x="441968" y="1803588"/>
            <a:chExt cx="1994623" cy="1488447"/>
          </a:xfrm>
        </p:grpSpPr>
        <p:grpSp>
          <p:nvGrpSpPr>
            <p:cNvPr id="60" name="组 59"/>
            <p:cNvGrpSpPr/>
            <p:nvPr/>
          </p:nvGrpSpPr>
          <p:grpSpPr>
            <a:xfrm>
              <a:off x="606667" y="1803588"/>
              <a:ext cx="1829924" cy="1488447"/>
              <a:chOff x="592671" y="1820353"/>
              <a:chExt cx="1829924" cy="1488447"/>
            </a:xfrm>
          </p:grpSpPr>
          <p:sp>
            <p:nvSpPr>
              <p:cNvPr id="62" name="矩形 61"/>
              <p:cNvSpPr/>
              <p:nvPr>
                <p:custDataLst>
                  <p:tags r:id="rId41"/>
                </p:custDataLst>
              </p:nvPr>
            </p:nvSpPr>
            <p:spPr>
              <a:xfrm>
                <a:off x="592671" y="2217235"/>
                <a:ext cx="1829924" cy="1091565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600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使用 dotenv 库加载环境配置文件，从 .env 文件中读取API 密钥。创建一个 FastAPI 应用实例，用于处理 HTTP 请求</a:t>
                </a:r>
                <a:endParaRPr lang="zh-CN" altLang="en-US" sz="10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3" name="矩形 62"/>
              <p:cNvSpPr/>
              <p:nvPr>
                <p:custDataLst>
                  <p:tags r:id="rId42"/>
                </p:custDataLst>
              </p:nvPr>
            </p:nvSpPr>
            <p:spPr>
              <a:xfrm>
                <a:off x="806591" y="1820353"/>
                <a:ext cx="1402080" cy="4108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1219200">
                  <a:lnSpc>
                    <a:spcPct val="130000"/>
                  </a:lnSpc>
                  <a:defRPr/>
                </a:pPr>
                <a:r>
                  <a:rPr lang="zh-CN" altLang="en-US" sz="1600" b="1" kern="0">
                    <a:solidFill>
                      <a:schemeClr val="tx1"/>
                    </a:solidFill>
                    <a:ea typeface="微软雅黑" panose="020B0503020204020204" charset="-122"/>
                  </a:rPr>
                  <a:t>初始化和配置</a:t>
                </a:r>
                <a:endParaRPr lang="zh-CN" altLang="en-US" sz="1600" b="1" kern="0">
                  <a:solidFill>
                    <a:schemeClr val="tx1"/>
                  </a:solidFill>
                  <a:ea typeface="微软雅黑" panose="020B0503020204020204" charset="-122"/>
                </a:endParaRPr>
              </a:p>
            </p:txBody>
          </p:sp>
        </p:grpSp>
        <p:sp>
          <p:nvSpPr>
            <p:cNvPr id="61" name="矩形 60"/>
            <p:cNvSpPr/>
            <p:nvPr>
              <p:custDataLst>
                <p:tags r:id="rId43"/>
              </p:custDataLst>
            </p:nvPr>
          </p:nvSpPr>
          <p:spPr>
            <a:xfrm>
              <a:off x="441968" y="1851848"/>
              <a:ext cx="164465" cy="142684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4" name="组 63"/>
          <p:cNvGrpSpPr/>
          <p:nvPr>
            <p:custDataLst>
              <p:tags r:id="rId44"/>
            </p:custDataLst>
          </p:nvPr>
        </p:nvGrpSpPr>
        <p:grpSpPr>
          <a:xfrm>
            <a:off x="5351955" y="1392743"/>
            <a:ext cx="2103280" cy="1688465"/>
            <a:chOff x="441968" y="1803588"/>
            <a:chExt cx="2103280" cy="1688465"/>
          </a:xfrm>
        </p:grpSpPr>
        <p:grpSp>
          <p:nvGrpSpPr>
            <p:cNvPr id="65" name="组 64"/>
            <p:cNvGrpSpPr/>
            <p:nvPr/>
          </p:nvGrpSpPr>
          <p:grpSpPr>
            <a:xfrm>
              <a:off x="536108" y="1803588"/>
              <a:ext cx="2009140" cy="1688465"/>
              <a:chOff x="522112" y="1820353"/>
              <a:chExt cx="2009140" cy="1688465"/>
            </a:xfrm>
          </p:grpSpPr>
          <p:sp>
            <p:nvSpPr>
              <p:cNvPr id="67" name="矩形 66"/>
              <p:cNvSpPr/>
              <p:nvPr>
                <p:custDataLst>
                  <p:tags r:id="rId45"/>
                </p:custDataLst>
              </p:nvPr>
            </p:nvSpPr>
            <p:spPr>
              <a:xfrm>
                <a:off x="592597" y="2217228"/>
                <a:ext cx="1938655" cy="1291590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600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process_query 函数用于从生成的查询结果中提取有效的 SQL 语句，并对其进行必要的格式化处理。execute_query</a:t>
                </a:r>
                <a:endParaRPr lang="zh-CN" altLang="en-US" sz="10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  <a:p>
                <a:pPr defTabSz="609600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_result 函数执行处理过的查询，并获取结果。</a:t>
                </a:r>
                <a:endParaRPr lang="zh-CN" altLang="en-US" sz="10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8" name="矩形 67"/>
              <p:cNvSpPr/>
              <p:nvPr>
                <p:custDataLst>
                  <p:tags r:id="rId46"/>
                </p:custDataLst>
              </p:nvPr>
            </p:nvSpPr>
            <p:spPr>
              <a:xfrm>
                <a:off x="522112" y="1820353"/>
                <a:ext cx="1971040" cy="4108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1219200">
                  <a:lnSpc>
                    <a:spcPct val="130000"/>
                  </a:lnSpc>
                  <a:defRPr/>
                </a:pPr>
                <a:r>
                  <a:rPr lang="en-US" altLang="zh-CN" sz="1600" b="1" kern="0">
                    <a:solidFill>
                      <a:schemeClr val="tx1"/>
                    </a:solidFill>
                    <a:ea typeface="微软雅黑" panose="020B0503020204020204" charset="-122"/>
                  </a:rPr>
                  <a:t>SQL</a:t>
                </a:r>
                <a:r>
                  <a:rPr lang="zh-CN" altLang="en-US" sz="1600" b="1" kern="0">
                    <a:solidFill>
                      <a:schemeClr val="tx1"/>
                    </a:solidFill>
                    <a:ea typeface="微软雅黑" panose="020B0503020204020204" charset="-122"/>
                  </a:rPr>
                  <a:t>查询生成与执行</a:t>
                </a:r>
                <a:endParaRPr lang="zh-CN" altLang="en-US" sz="1600" b="1" kern="0">
                  <a:solidFill>
                    <a:schemeClr val="tx1"/>
                  </a:solidFill>
                  <a:ea typeface="微软雅黑" panose="020B0503020204020204" charset="-122"/>
                </a:endParaRPr>
              </a:p>
            </p:txBody>
          </p:sp>
        </p:grpSp>
        <p:sp>
          <p:nvSpPr>
            <p:cNvPr id="66" name="矩形 65"/>
            <p:cNvSpPr/>
            <p:nvPr>
              <p:custDataLst>
                <p:tags r:id="rId47"/>
              </p:custDataLst>
            </p:nvPr>
          </p:nvSpPr>
          <p:spPr>
            <a:xfrm>
              <a:off x="441968" y="1851848"/>
              <a:ext cx="164465" cy="159639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9" name="组 68"/>
          <p:cNvGrpSpPr/>
          <p:nvPr>
            <p:custDataLst>
              <p:tags r:id="rId48"/>
            </p:custDataLst>
          </p:nvPr>
        </p:nvGrpSpPr>
        <p:grpSpPr>
          <a:xfrm>
            <a:off x="4077915" y="3977393"/>
            <a:ext cx="2169954" cy="1688465"/>
            <a:chOff x="365768" y="1803588"/>
            <a:chExt cx="2169954" cy="1688465"/>
          </a:xfrm>
        </p:grpSpPr>
        <p:grpSp>
          <p:nvGrpSpPr>
            <p:cNvPr id="70" name="组 69"/>
            <p:cNvGrpSpPr/>
            <p:nvPr/>
          </p:nvGrpSpPr>
          <p:grpSpPr>
            <a:xfrm>
              <a:off x="515787" y="1803588"/>
              <a:ext cx="2019935" cy="1688465"/>
              <a:chOff x="501791" y="1820353"/>
              <a:chExt cx="2019935" cy="1688465"/>
            </a:xfrm>
          </p:grpSpPr>
          <p:sp>
            <p:nvSpPr>
              <p:cNvPr id="72" name="矩形 71"/>
              <p:cNvSpPr/>
              <p:nvPr>
                <p:custDataLst>
                  <p:tags r:id="rId49"/>
                </p:custDataLst>
              </p:nvPr>
            </p:nvSpPr>
            <p:spPr>
              <a:xfrm>
                <a:off x="517031" y="2217228"/>
                <a:ext cx="2004695" cy="1291590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600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通过 get_session_history 函数管理会话历史，使用字典存储每个会话的消息历史，在后续请求中引用。将用户的会话ID与其聊天历史关联，确保在跨多个请求的对话中保持上下文一致性。</a:t>
                </a:r>
                <a:endParaRPr lang="zh-CN" altLang="en-US" sz="10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73" name="矩形 72"/>
              <p:cNvSpPr/>
              <p:nvPr>
                <p:custDataLst>
                  <p:tags r:id="rId50"/>
                </p:custDataLst>
              </p:nvPr>
            </p:nvSpPr>
            <p:spPr>
              <a:xfrm>
                <a:off x="501791" y="1820353"/>
                <a:ext cx="2011680" cy="4108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1219200">
                  <a:lnSpc>
                    <a:spcPct val="130000"/>
                  </a:lnSpc>
                  <a:defRPr/>
                </a:pPr>
                <a:r>
                  <a:rPr lang="zh-CN" altLang="en-US" sz="1600" b="1" kern="0">
                    <a:solidFill>
                      <a:schemeClr val="tx1"/>
                    </a:solidFill>
                    <a:ea typeface="微软雅黑" panose="020B0503020204020204" charset="-122"/>
                  </a:rPr>
                  <a:t>历史消息和会话管理</a:t>
                </a:r>
                <a:endParaRPr lang="zh-CN" altLang="en-US" sz="1600" b="1" kern="0">
                  <a:solidFill>
                    <a:schemeClr val="tx1"/>
                  </a:solidFill>
                  <a:ea typeface="微软雅黑" panose="020B0503020204020204" charset="-122"/>
                </a:endParaRPr>
              </a:p>
            </p:txBody>
          </p:sp>
        </p:grpSp>
        <p:sp>
          <p:nvSpPr>
            <p:cNvPr id="71" name="矩形 70"/>
            <p:cNvSpPr/>
            <p:nvPr>
              <p:custDataLst>
                <p:tags r:id="rId51"/>
              </p:custDataLst>
            </p:nvPr>
          </p:nvSpPr>
          <p:spPr>
            <a:xfrm>
              <a:off x="365768" y="1850578"/>
              <a:ext cx="149860" cy="1463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 73"/>
          <p:cNvGrpSpPr/>
          <p:nvPr>
            <p:custDataLst>
              <p:tags r:id="rId52"/>
            </p:custDataLst>
          </p:nvPr>
        </p:nvGrpSpPr>
        <p:grpSpPr>
          <a:xfrm>
            <a:off x="7761192" y="1378773"/>
            <a:ext cx="2418239" cy="1688465"/>
            <a:chOff x="321318" y="1803588"/>
            <a:chExt cx="2418239" cy="1688465"/>
          </a:xfrm>
        </p:grpSpPr>
        <p:grpSp>
          <p:nvGrpSpPr>
            <p:cNvPr id="75" name="组 74"/>
            <p:cNvGrpSpPr/>
            <p:nvPr/>
          </p:nvGrpSpPr>
          <p:grpSpPr>
            <a:xfrm>
              <a:off x="456732" y="1803588"/>
              <a:ext cx="2282825" cy="1688465"/>
              <a:chOff x="442736" y="1820353"/>
              <a:chExt cx="2282825" cy="1688465"/>
            </a:xfrm>
          </p:grpSpPr>
          <p:sp>
            <p:nvSpPr>
              <p:cNvPr id="77" name="矩形 76"/>
              <p:cNvSpPr/>
              <p:nvPr>
                <p:custDataLst>
                  <p:tags r:id="rId53"/>
                </p:custDataLst>
              </p:nvPr>
            </p:nvSpPr>
            <p:spPr>
              <a:xfrm>
                <a:off x="471311" y="2217228"/>
                <a:ext cx="2254250" cy="1291590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600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API路由定义如何根据客户端的URL请求调用相应的处理函数，用于组织和管理不同的API功能。中间件配置则插入请求处理流程中，执行如安全检查、请求日志记录或跨域资源共享等任务，增强API的功能性和安全性。</a:t>
                </a:r>
                <a:endParaRPr lang="zh-CN" altLang="en-US" sz="10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78" name="矩形 77"/>
              <p:cNvSpPr/>
              <p:nvPr>
                <p:custDataLst>
                  <p:tags r:id="rId54"/>
                </p:custDataLst>
              </p:nvPr>
            </p:nvSpPr>
            <p:spPr>
              <a:xfrm>
                <a:off x="442736" y="1820353"/>
                <a:ext cx="2129790" cy="4108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1219200">
                  <a:lnSpc>
                    <a:spcPct val="130000"/>
                  </a:lnSpc>
                  <a:defRPr/>
                </a:pPr>
                <a:r>
                  <a:rPr lang="zh-CN" altLang="en-US" sz="1600" b="1" kern="0">
                    <a:solidFill>
                      <a:schemeClr val="tx1"/>
                    </a:solidFill>
                    <a:ea typeface="微软雅黑" panose="020B0503020204020204" charset="-122"/>
                  </a:rPr>
                  <a:t>API路由和中间件配置</a:t>
                </a:r>
                <a:endParaRPr lang="zh-CN" altLang="en-US" sz="1600" b="1" kern="0">
                  <a:solidFill>
                    <a:schemeClr val="tx1"/>
                  </a:solidFill>
                  <a:ea typeface="微软雅黑" panose="020B0503020204020204" charset="-122"/>
                </a:endParaRPr>
              </a:p>
            </p:txBody>
          </p:sp>
        </p:grpSp>
        <p:sp>
          <p:nvSpPr>
            <p:cNvPr id="76" name="矩形 75"/>
            <p:cNvSpPr/>
            <p:nvPr>
              <p:custDataLst>
                <p:tags r:id="rId55"/>
              </p:custDataLst>
            </p:nvPr>
          </p:nvSpPr>
          <p:spPr>
            <a:xfrm>
              <a:off x="321318" y="1851848"/>
              <a:ext cx="164465" cy="161036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 78"/>
          <p:cNvGrpSpPr/>
          <p:nvPr>
            <p:custDataLst>
              <p:tags r:id="rId56"/>
            </p:custDataLst>
          </p:nvPr>
        </p:nvGrpSpPr>
        <p:grpSpPr>
          <a:xfrm>
            <a:off x="6601452" y="3977393"/>
            <a:ext cx="2403634" cy="1688465"/>
            <a:chOff x="365768" y="1803588"/>
            <a:chExt cx="2403634" cy="1688465"/>
          </a:xfrm>
        </p:grpSpPr>
        <p:grpSp>
          <p:nvGrpSpPr>
            <p:cNvPr id="80" name="组 79"/>
            <p:cNvGrpSpPr/>
            <p:nvPr/>
          </p:nvGrpSpPr>
          <p:grpSpPr>
            <a:xfrm>
              <a:off x="515787" y="1803588"/>
              <a:ext cx="2253615" cy="1688465"/>
              <a:chOff x="501791" y="1820353"/>
              <a:chExt cx="2253615" cy="1688465"/>
            </a:xfrm>
          </p:grpSpPr>
          <p:sp>
            <p:nvSpPr>
              <p:cNvPr id="82" name="矩形 81"/>
              <p:cNvSpPr/>
              <p:nvPr>
                <p:custDataLst>
                  <p:tags r:id="rId57"/>
                </p:custDataLst>
              </p:nvPr>
            </p:nvSpPr>
            <p:spPr>
              <a:xfrm>
                <a:off x="565926" y="2217228"/>
                <a:ext cx="2189480" cy="1291590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600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定义系统提示词 system_template，指导如何根据用户的输入生成规范回答，包含区分肌肤相关问题与非相关问题。 PromptTemplate 结合了用户的问题、SQL查询和查询结果来形成最终的用户回答。</a:t>
                </a:r>
                <a:endParaRPr lang="zh-CN" altLang="en-US" sz="10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83" name="矩形 82"/>
              <p:cNvSpPr/>
              <p:nvPr>
                <p:custDataLst>
                  <p:tags r:id="rId58"/>
                </p:custDataLst>
              </p:nvPr>
            </p:nvSpPr>
            <p:spPr>
              <a:xfrm>
                <a:off x="501791" y="1820353"/>
                <a:ext cx="2011680" cy="4108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1219200">
                  <a:lnSpc>
                    <a:spcPct val="130000"/>
                  </a:lnSpc>
                  <a:defRPr/>
                </a:pPr>
                <a:r>
                  <a:rPr lang="zh-CN" altLang="en-US" sz="1600" b="1" kern="0">
                    <a:solidFill>
                      <a:schemeClr val="tx1"/>
                    </a:solidFill>
                    <a:ea typeface="微软雅黑" panose="020B0503020204020204" charset="-122"/>
                  </a:rPr>
                  <a:t>系统模板和回答生成</a:t>
                </a:r>
                <a:endParaRPr lang="zh-CN" altLang="en-US" sz="1600" b="1" kern="0">
                  <a:solidFill>
                    <a:schemeClr val="tx1"/>
                  </a:solidFill>
                  <a:ea typeface="微软雅黑" panose="020B0503020204020204" charset="-122"/>
                </a:endParaRPr>
              </a:p>
            </p:txBody>
          </p:sp>
        </p:grpSp>
        <p:sp>
          <p:nvSpPr>
            <p:cNvPr id="81" name="矩形 80"/>
            <p:cNvSpPr/>
            <p:nvPr>
              <p:custDataLst>
                <p:tags r:id="rId59"/>
              </p:custDataLst>
            </p:nvPr>
          </p:nvSpPr>
          <p:spPr>
            <a:xfrm>
              <a:off x="365768" y="1851848"/>
              <a:ext cx="164465" cy="14624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 83"/>
          <p:cNvGrpSpPr/>
          <p:nvPr>
            <p:custDataLst>
              <p:tags r:id="rId60"/>
            </p:custDataLst>
          </p:nvPr>
        </p:nvGrpSpPr>
        <p:grpSpPr>
          <a:xfrm>
            <a:off x="9182703" y="3976613"/>
            <a:ext cx="1994623" cy="1488447"/>
            <a:chOff x="441968" y="1803588"/>
            <a:chExt cx="1994623" cy="1488447"/>
          </a:xfrm>
        </p:grpSpPr>
        <p:grpSp>
          <p:nvGrpSpPr>
            <p:cNvPr id="85" name="组 84"/>
            <p:cNvGrpSpPr/>
            <p:nvPr/>
          </p:nvGrpSpPr>
          <p:grpSpPr>
            <a:xfrm>
              <a:off x="606667" y="1803588"/>
              <a:ext cx="1829924" cy="1488447"/>
              <a:chOff x="592671" y="1820353"/>
              <a:chExt cx="1829924" cy="1488447"/>
            </a:xfrm>
          </p:grpSpPr>
          <p:sp>
            <p:nvSpPr>
              <p:cNvPr id="87" name="矩形 86"/>
              <p:cNvSpPr/>
              <p:nvPr>
                <p:custDataLst>
                  <p:tags r:id="rId61"/>
                </p:custDataLst>
              </p:nvPr>
            </p:nvSpPr>
            <p:spPr>
              <a:xfrm>
                <a:off x="592671" y="2217235"/>
                <a:ext cx="1829924" cy="1091565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600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使用 uvicorn 作为服务器运行 FastAPI 应用，提供一个简单的内置用户界面，让用户可以直接通过浏览器与后端进行交互，测试 API 功能。</a:t>
                </a:r>
                <a:endParaRPr lang="zh-CN" altLang="en-US" sz="10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88" name="矩形 87"/>
              <p:cNvSpPr/>
              <p:nvPr>
                <p:custDataLst>
                  <p:tags r:id="rId62"/>
                </p:custDataLst>
              </p:nvPr>
            </p:nvSpPr>
            <p:spPr>
              <a:xfrm>
                <a:off x="843421" y="1820353"/>
                <a:ext cx="1198880" cy="4108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1219200">
                  <a:lnSpc>
                    <a:spcPct val="130000"/>
                  </a:lnSpc>
                  <a:defRPr/>
                </a:pPr>
                <a:r>
                  <a:rPr lang="zh-CN" altLang="en-US" sz="1600" b="1" kern="0">
                    <a:solidFill>
                      <a:schemeClr val="tx1"/>
                    </a:solidFill>
                    <a:ea typeface="微软雅黑" panose="020B0503020204020204" charset="-122"/>
                  </a:rPr>
                  <a:t>运行与交互</a:t>
                </a:r>
                <a:endParaRPr lang="zh-CN" altLang="en-US" sz="1600" b="1" kern="0">
                  <a:solidFill>
                    <a:schemeClr val="tx1"/>
                  </a:solidFill>
                  <a:ea typeface="微软雅黑" panose="020B0503020204020204" charset="-122"/>
                </a:endParaRPr>
              </a:p>
            </p:txBody>
          </p:sp>
        </p:grpSp>
        <p:sp>
          <p:nvSpPr>
            <p:cNvPr id="86" name="矩形 85"/>
            <p:cNvSpPr/>
            <p:nvPr>
              <p:custDataLst>
                <p:tags r:id="rId63"/>
              </p:custDataLst>
            </p:nvPr>
          </p:nvSpPr>
          <p:spPr>
            <a:xfrm>
              <a:off x="441968" y="1851848"/>
              <a:ext cx="164465" cy="141795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9" name="手杖形箭头 58"/>
          <p:cNvSpPr/>
          <p:nvPr/>
        </p:nvSpPr>
        <p:spPr>
          <a:xfrm flipV="1">
            <a:off x="2048510" y="3479165"/>
            <a:ext cx="662940" cy="1824990"/>
          </a:xfrm>
          <a:prstGeom prst="uturnArrow">
            <a:avLst>
              <a:gd name="adj1" fmla="val 9583"/>
              <a:gd name="adj2" fmla="val 21046"/>
              <a:gd name="adj3" fmla="val 16717"/>
              <a:gd name="adj4" fmla="val 43750"/>
              <a:gd name="adj5" fmla="val 10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0" name="手杖形箭头 59"/>
          <p:cNvSpPr/>
          <p:nvPr/>
        </p:nvSpPr>
        <p:spPr>
          <a:xfrm>
            <a:off x="1587500" y="1707515"/>
            <a:ext cx="662940" cy="1824990"/>
          </a:xfrm>
          <a:prstGeom prst="uturnArrow">
            <a:avLst>
              <a:gd name="adj1" fmla="val 9583"/>
              <a:gd name="adj2" fmla="val 21046"/>
              <a:gd name="adj3" fmla="val 16717"/>
              <a:gd name="adj4" fmla="val 43750"/>
              <a:gd name="adj5" fmla="val 1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文本占位符 1"/>
          <p:cNvSpPr>
            <a:spLocks noGrp="1"/>
          </p:cNvSpPr>
          <p:nvPr/>
        </p:nvSpPr>
        <p:spPr>
          <a:xfrm>
            <a:off x="687070" y="327660"/>
            <a:ext cx="2228850" cy="37655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sz="2800"/>
              <a:t>langchain</a:t>
            </a:r>
            <a:endParaRPr kumimoji="1" lang="en-US" sz="2800"/>
          </a:p>
        </p:txBody>
      </p:sp>
      <p:sp>
        <p:nvSpPr>
          <p:cNvPr id="56" name="手杖形箭头 55"/>
          <p:cNvSpPr/>
          <p:nvPr/>
        </p:nvSpPr>
        <p:spPr>
          <a:xfrm flipV="1">
            <a:off x="1162050" y="3458210"/>
            <a:ext cx="662940" cy="1824990"/>
          </a:xfrm>
          <a:prstGeom prst="uturnArrow">
            <a:avLst>
              <a:gd name="adj1" fmla="val 9583"/>
              <a:gd name="adj2" fmla="val 21046"/>
              <a:gd name="adj3" fmla="val 16717"/>
              <a:gd name="adj4" fmla="val 43750"/>
              <a:gd name="adj5" fmla="val 1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手杖形箭头 4"/>
          <p:cNvSpPr/>
          <p:nvPr/>
        </p:nvSpPr>
        <p:spPr>
          <a:xfrm>
            <a:off x="662940" y="1707515"/>
            <a:ext cx="662940" cy="1824990"/>
          </a:xfrm>
          <a:prstGeom prst="uturnArrow">
            <a:avLst>
              <a:gd name="adj1" fmla="val 9583"/>
              <a:gd name="adj2" fmla="val 21046"/>
              <a:gd name="adj3" fmla="val 16717"/>
              <a:gd name="adj4" fmla="val 43750"/>
              <a:gd name="adj5" fmla="val 10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695960" y="1502410"/>
            <a:ext cx="462915" cy="4241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/>
              <a:t>01</a:t>
            </a:r>
            <a:endParaRPr kumimoji="1" lang="en-US" altLang="zh-CN" sz="1400" b="1"/>
          </a:p>
        </p:txBody>
      </p:sp>
      <p:sp>
        <p:nvSpPr>
          <p:cNvPr id="64" name="椭圆 63"/>
          <p:cNvSpPr/>
          <p:nvPr/>
        </p:nvSpPr>
        <p:spPr>
          <a:xfrm>
            <a:off x="1196340" y="5208905"/>
            <a:ext cx="462915" cy="424180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/>
              <a:t>02</a:t>
            </a:r>
            <a:endParaRPr kumimoji="1" lang="zh-CN" altLang="en-US" sz="1400" b="1"/>
          </a:p>
        </p:txBody>
      </p:sp>
      <p:sp>
        <p:nvSpPr>
          <p:cNvPr id="65" name="椭圆 64"/>
          <p:cNvSpPr/>
          <p:nvPr/>
        </p:nvSpPr>
        <p:spPr>
          <a:xfrm>
            <a:off x="1620520" y="1502410"/>
            <a:ext cx="462915" cy="42418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/>
              <a:t>03</a:t>
            </a:r>
            <a:endParaRPr kumimoji="1" lang="zh-CN" altLang="en-US" sz="1400" b="1"/>
          </a:p>
        </p:txBody>
      </p:sp>
      <p:sp>
        <p:nvSpPr>
          <p:cNvPr id="66" name="椭圆 65"/>
          <p:cNvSpPr/>
          <p:nvPr/>
        </p:nvSpPr>
        <p:spPr>
          <a:xfrm>
            <a:off x="2096135" y="5208905"/>
            <a:ext cx="462915" cy="42418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/>
              <a:t>04</a:t>
            </a:r>
            <a:endParaRPr kumimoji="1" lang="zh-CN" altLang="en-US" sz="1400" b="1"/>
          </a:p>
        </p:txBody>
      </p:sp>
      <p:grpSp>
        <p:nvGrpSpPr>
          <p:cNvPr id="15" name="组 14"/>
          <p:cNvGrpSpPr/>
          <p:nvPr/>
        </p:nvGrpSpPr>
        <p:grpSpPr>
          <a:xfrm>
            <a:off x="377825" y="3391535"/>
            <a:ext cx="721995" cy="662305"/>
            <a:chOff x="579279" y="3624389"/>
            <a:chExt cx="883488" cy="883487"/>
          </a:xfrm>
        </p:grpSpPr>
        <p:grpSp>
          <p:nvGrpSpPr>
            <p:cNvPr id="99" name="组 98"/>
            <p:cNvGrpSpPr/>
            <p:nvPr/>
          </p:nvGrpSpPr>
          <p:grpSpPr>
            <a:xfrm>
              <a:off x="579279" y="3624389"/>
              <a:ext cx="883488" cy="883487"/>
              <a:chOff x="1903443" y="3661626"/>
              <a:chExt cx="914400" cy="914400"/>
            </a:xfrm>
          </p:grpSpPr>
          <p:sp>
            <p:nvSpPr>
              <p:cNvPr id="100" name="椭圆 99"/>
              <p:cNvSpPr/>
              <p:nvPr/>
            </p:nvSpPr>
            <p:spPr>
              <a:xfrm>
                <a:off x="1903443" y="3661626"/>
                <a:ext cx="914400" cy="9144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>
                      <a:lumMod val="89000"/>
                    </a:schemeClr>
                  </a:gs>
                  <a:gs pos="23000">
                    <a:schemeClr val="accent1">
                      <a:lumMod val="89000"/>
                    </a:schemeClr>
                  </a:gs>
                  <a:gs pos="69000">
                    <a:schemeClr val="accent1">
                      <a:lumMod val="75000"/>
                    </a:schemeClr>
                  </a:gs>
                  <a:gs pos="97000">
                    <a:schemeClr val="accent1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b="1"/>
              </a:p>
            </p:txBody>
          </p:sp>
          <p:sp>
            <p:nvSpPr>
              <p:cNvPr id="101" name="椭圆 100"/>
              <p:cNvSpPr/>
              <p:nvPr/>
            </p:nvSpPr>
            <p:spPr>
              <a:xfrm>
                <a:off x="2026638" y="3789649"/>
                <a:ext cx="668010" cy="66801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lumMod val="0"/>
                      <a:lumOff val="100000"/>
                    </a:schemeClr>
                  </a:gs>
                  <a:gs pos="35000">
                    <a:schemeClr val="accent4">
                      <a:lumMod val="0"/>
                      <a:lumOff val="100000"/>
                    </a:schemeClr>
                  </a:gs>
                  <a:gs pos="100000">
                    <a:schemeClr val="accent4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200" b="1">
                  <a:gradFill flip="none" rotWithShape="1">
                    <a:gsLst>
                      <a:gs pos="0">
                        <a:schemeClr val="accent1">
                          <a:lumMod val="89000"/>
                        </a:schemeClr>
                      </a:gs>
                      <a:gs pos="23000">
                        <a:schemeClr val="accent1">
                          <a:lumMod val="89000"/>
                        </a:schemeClr>
                      </a:gs>
                      <a:gs pos="69000">
                        <a:schemeClr val="accent1">
                          <a:lumMod val="75000"/>
                        </a:schemeClr>
                      </a:gs>
                      <a:gs pos="97000">
                        <a:schemeClr val="accent1">
                          <a:lumMod val="70000"/>
                        </a:schemeClr>
                      </a:gs>
                    </a:gsLst>
                    <a:path path="circle">
                      <a:fillToRect l="50000" t="50000" r="50000" b="50000"/>
                    </a:path>
                  </a:gradFill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710770" y="3892055"/>
              <a:ext cx="636713" cy="3676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200" b="1">
                  <a:gradFill flip="none" rotWithShape="1">
                    <a:gsLst>
                      <a:gs pos="0">
                        <a:schemeClr val="accent1">
                          <a:lumMod val="89000"/>
                        </a:schemeClr>
                      </a:gs>
                      <a:gs pos="23000">
                        <a:schemeClr val="accent1">
                          <a:lumMod val="89000"/>
                        </a:schemeClr>
                      </a:gs>
                      <a:gs pos="69000">
                        <a:schemeClr val="accent1">
                          <a:lumMod val="75000"/>
                        </a:schemeClr>
                      </a:gs>
                      <a:gs pos="97000">
                        <a:schemeClr val="accent1">
                          <a:lumMod val="70000"/>
                        </a:schemeClr>
                      </a:gs>
                    </a:gsLst>
                    <a:path path="circle">
                      <a:fillToRect l="50000" t="50000" r="50000" b="50000"/>
                    </a:path>
                  </a:gradFill>
                </a:rPr>
                <a:t>GO!</a:t>
              </a:r>
              <a:endParaRPr kumimoji="1" lang="zh-CN" altLang="en-US" sz="1200" b="1"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</a:endParaRPr>
            </a:p>
          </p:txBody>
        </p:sp>
      </p:grpSp>
      <p:grpSp>
        <p:nvGrpSpPr>
          <p:cNvPr id="102" name="组 101"/>
          <p:cNvGrpSpPr/>
          <p:nvPr/>
        </p:nvGrpSpPr>
        <p:grpSpPr>
          <a:xfrm>
            <a:off x="2225040" y="2851150"/>
            <a:ext cx="721995" cy="662305"/>
            <a:chOff x="579279" y="3624389"/>
            <a:chExt cx="883488" cy="883487"/>
          </a:xfrm>
        </p:grpSpPr>
        <p:grpSp>
          <p:nvGrpSpPr>
            <p:cNvPr id="103" name="组 102"/>
            <p:cNvGrpSpPr/>
            <p:nvPr/>
          </p:nvGrpSpPr>
          <p:grpSpPr>
            <a:xfrm>
              <a:off x="579279" y="3624389"/>
              <a:ext cx="883488" cy="883487"/>
              <a:chOff x="1903443" y="3661626"/>
              <a:chExt cx="914400" cy="914400"/>
            </a:xfrm>
          </p:grpSpPr>
          <p:sp>
            <p:nvSpPr>
              <p:cNvPr id="105" name="椭圆 104"/>
              <p:cNvSpPr/>
              <p:nvPr/>
            </p:nvSpPr>
            <p:spPr>
              <a:xfrm>
                <a:off x="1903443" y="3661626"/>
                <a:ext cx="914400" cy="9144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>
                      <a:lumMod val="89000"/>
                    </a:schemeClr>
                  </a:gs>
                  <a:gs pos="23000">
                    <a:schemeClr val="accent1">
                      <a:lumMod val="89000"/>
                    </a:schemeClr>
                  </a:gs>
                  <a:gs pos="69000">
                    <a:schemeClr val="accent1">
                      <a:lumMod val="75000"/>
                    </a:schemeClr>
                  </a:gs>
                  <a:gs pos="97000">
                    <a:schemeClr val="accent1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b="1"/>
              </a:p>
            </p:txBody>
          </p:sp>
          <p:sp>
            <p:nvSpPr>
              <p:cNvPr id="106" name="椭圆 105"/>
              <p:cNvSpPr/>
              <p:nvPr/>
            </p:nvSpPr>
            <p:spPr>
              <a:xfrm>
                <a:off x="2026638" y="3789649"/>
                <a:ext cx="668010" cy="66801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lumMod val="0"/>
                      <a:lumOff val="100000"/>
                    </a:schemeClr>
                  </a:gs>
                  <a:gs pos="35000">
                    <a:schemeClr val="accent4">
                      <a:lumMod val="0"/>
                      <a:lumOff val="100000"/>
                    </a:schemeClr>
                  </a:gs>
                  <a:gs pos="100000">
                    <a:schemeClr val="accent4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200" b="1">
                  <a:gradFill flip="none" rotWithShape="1">
                    <a:gsLst>
                      <a:gs pos="0">
                        <a:schemeClr val="accent1">
                          <a:lumMod val="89000"/>
                        </a:schemeClr>
                      </a:gs>
                      <a:gs pos="23000">
                        <a:schemeClr val="accent1">
                          <a:lumMod val="89000"/>
                        </a:schemeClr>
                      </a:gs>
                      <a:gs pos="69000">
                        <a:schemeClr val="accent1">
                          <a:lumMod val="75000"/>
                        </a:schemeClr>
                      </a:gs>
                      <a:gs pos="97000">
                        <a:schemeClr val="accent1">
                          <a:lumMod val="70000"/>
                        </a:schemeClr>
                      </a:gs>
                    </a:gsLst>
                    <a:path path="circle">
                      <a:fillToRect l="50000" t="50000" r="50000" b="50000"/>
                    </a:path>
                  </a:gradFill>
                </a:endParaRPr>
              </a:p>
            </p:txBody>
          </p:sp>
        </p:grpSp>
        <p:sp>
          <p:nvSpPr>
            <p:cNvPr id="104" name="矩形 103"/>
            <p:cNvSpPr/>
            <p:nvPr/>
          </p:nvSpPr>
          <p:spPr>
            <a:xfrm>
              <a:off x="657319" y="3904755"/>
              <a:ext cx="692818" cy="3066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b="1">
                  <a:gradFill flip="none" rotWithShape="1">
                    <a:gsLst>
                      <a:gs pos="0">
                        <a:schemeClr val="accent1">
                          <a:lumMod val="89000"/>
                        </a:schemeClr>
                      </a:gs>
                      <a:gs pos="23000">
                        <a:schemeClr val="accent1">
                          <a:lumMod val="89000"/>
                        </a:schemeClr>
                      </a:gs>
                      <a:gs pos="69000">
                        <a:schemeClr val="accent1">
                          <a:lumMod val="75000"/>
                        </a:schemeClr>
                      </a:gs>
                      <a:gs pos="97000">
                        <a:schemeClr val="accent1">
                          <a:lumMod val="70000"/>
                        </a:schemeClr>
                      </a:gs>
                    </a:gsLst>
                    <a:path path="circle">
                      <a:fillToRect l="50000" t="50000" r="50000" b="50000"/>
                    </a:path>
                  </a:gradFill>
                </a:rPr>
                <a:t>YEAH!</a:t>
              </a:r>
              <a:endParaRPr kumimoji="1" lang="zh-CN" altLang="en-US" sz="900" b="1"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3754120" y="173355"/>
            <a:ext cx="8092440" cy="58375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en-US" altLang="zh-CN"/>
              <a:t>      </a:t>
            </a:r>
            <a:r>
              <a:rPr lang="zh-CN" altLang="en-US"/>
              <a:t>在后端构建中，LangChain 的作用是构建一个功能完整的对话处理系统，这在应用中体现为一个通过编排各种处理步骤（如生成和执行 SQL 查询、语言模型回答生成）来响应用户查询的处理链（chain）。LangChain 允许我们利用现有的语言模型（ChatZhipuAI），结合特定的业务逻辑（肌肤护理建议和产品推荐）和数据源（SQL数据库），创建出高度定制化的对话应用。这种结合使用 AI 模型和传统编程逻辑的方式极大地提升了处理特定域问题的能力，同时保持了系统的灵活性和扩展性。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/>
              <a:t>     </a:t>
            </a:r>
            <a:r>
              <a:rPr lang="zh-CN" altLang="en-US">
                <a:sym typeface="+mn-ea"/>
              </a:rPr>
              <a:t>LangChain的核心在于构建</a:t>
            </a:r>
            <a:r>
              <a:rPr lang="zh-CN" altLang="en-US"/>
              <a:t> chain 形成一个流程化的处理链，整合历史会话记录来提供上下文感知的对话服务。它按顺序执行从 SQL 查询生成、查询执行到响应生成的一系列操作，每步输出作为下一步的输入，确保数据流的连贯性和逻辑的一致性。通过这种模块化和可扩展的设计，chain 使得对话系统不仅能够处理复杂的用户输入，还能记忆过往交流，从而更精准地理解和回应用户需求，提高对话的个性化和相关性。这种结构的优势在于它的灵活性和易于维护性，允许开发者方便地调整和扩展处理流程来应对新的业务需求。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08635" y="43395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DIAGRAM_VIRTUALLY_FRAME" val="{&quot;height&quot;:403.00291338582673,&quot;left&quot;:111.13590551181105,&quot;top&quot;:89.03708661417322,&quot;width&quot;:372.29267716535435}"/>
</p:tagLst>
</file>

<file path=ppt/tags/tag11.xml><?xml version="1.0" encoding="utf-8"?>
<p:tagLst xmlns:p="http://schemas.openxmlformats.org/presentationml/2006/main">
  <p:tag name="KSO_WM_DIAGRAM_VIRTUALLY_FRAME" val="{&quot;height&quot;:403.00291338582673,&quot;left&quot;:111.13590551181105,&quot;top&quot;:89.03708661417322,&quot;width&quot;:372.29267716535435}"/>
</p:tagLst>
</file>

<file path=ppt/tags/tag12.xml><?xml version="1.0" encoding="utf-8"?>
<p:tagLst xmlns:p="http://schemas.openxmlformats.org/presentationml/2006/main">
  <p:tag name="KSO_WM_DIAGRAM_VIRTUALLY_FRAME" val="{&quot;height&quot;:403.00291338582673,&quot;left&quot;:111.13590551181105,&quot;top&quot;:89.03708661417322,&quot;width&quot;:372.29267716535435}"/>
</p:tagLst>
</file>

<file path=ppt/tags/tag13.xml><?xml version="1.0" encoding="utf-8"?>
<p:tagLst xmlns:p="http://schemas.openxmlformats.org/presentationml/2006/main">
  <p:tag name="KSO_WM_DIAGRAM_VIRTUALLY_FRAME" val="{&quot;height&quot;:403.00291338582673,&quot;left&quot;:111.13590551181105,&quot;top&quot;:89.03708661417322,&quot;width&quot;:372.29267716535435}"/>
</p:tagLst>
</file>

<file path=ppt/tags/tag14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15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16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17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18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19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21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22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23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24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25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26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27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28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29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31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32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33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34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35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36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37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38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39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41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42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43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44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45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46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47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48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49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5.xml><?xml version="1.0" encoding="utf-8"?>
<p:tagLst xmlns:p="http://schemas.openxmlformats.org/presentationml/2006/main">
  <p:tag name="KSO_WM_DIAGRAM_VIRTUALLY_FRAME" val="{&quot;height&quot;:403.00291338582673,&quot;left&quot;:111.13590551181105,&quot;top&quot;:89.03708661417322,&quot;width&quot;:372.29267716535435}"/>
</p:tagLst>
</file>

<file path=ppt/tags/tag50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51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52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53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54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55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56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57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58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59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6.xml><?xml version="1.0" encoding="utf-8"?>
<p:tagLst xmlns:p="http://schemas.openxmlformats.org/presentationml/2006/main">
  <p:tag name="KSO_WM_DIAGRAM_VIRTUALLY_FRAME" val="{&quot;height&quot;:403.00291338582673,&quot;left&quot;:111.13590551181105,&quot;top&quot;:89.03708661417322,&quot;width&quot;:372.29267716535435}"/>
</p:tagLst>
</file>

<file path=ppt/tags/tag60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61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62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63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64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65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66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67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68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69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7.xml><?xml version="1.0" encoding="utf-8"?>
<p:tagLst xmlns:p="http://schemas.openxmlformats.org/presentationml/2006/main">
  <p:tag name="KSO_WM_DIAGRAM_VIRTUALLY_FRAME" val="{&quot;height&quot;:403.00291338582673,&quot;left&quot;:111.13590551181105,&quot;top&quot;:89.03708661417322,&quot;width&quot;:372.29267716535435}"/>
</p:tagLst>
</file>

<file path=ppt/tags/tag70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71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72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73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74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75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76.xml><?xml version="1.0" encoding="utf-8"?>
<p:tagLst xmlns:p="http://schemas.openxmlformats.org/presentationml/2006/main">
  <p:tag name="KSO_WM_DIAGRAM_VIRTUALLY_FRAME" val="{&quot;height&quot;:241.20614173228347,&quot;left&quot;:0,&quot;top&quot;:142,&quot;width&quot;:960}"/>
</p:tagLst>
</file>

<file path=ppt/tags/tag77.xml><?xml version="1.0" encoding="utf-8"?>
<p:tagLst xmlns:p="http://schemas.openxmlformats.org/presentationml/2006/main">
  <p:tag name="AS_NET" val="4.0.30319.42000"/>
  <p:tag name="AS_OS" val="Microsoft Windows NT 6.2.9200.0"/>
  <p:tag name="AS_RELEASE_DATE" val="2023.04.14"/>
  <p:tag name="AS_TITLE" val="Aspose.Slides for .NET 4.0 Client Profile"/>
  <p:tag name="AS_VERSION" val="23.4"/>
  <p:tag name="COMMONDATA" val="eyJoZGlkIjoiNDZiN2JiMzNiMzZlZDVmOWExZjkyYWZjOTMxZWEwZmUifQ=="/>
  <p:tag name="commondata" val="eyJoZGlkIjoiMWQzYWNhNWQyNDFjZTk1ODgyYzdhY2U5YWQ1OTZmMDgifQ=="/>
</p:tagLst>
</file>

<file path=ppt/tags/tag8.xml><?xml version="1.0" encoding="utf-8"?>
<p:tagLst xmlns:p="http://schemas.openxmlformats.org/presentationml/2006/main">
  <p:tag name="KSO_WM_DIAGRAM_VIRTUALLY_FRAME" val="{&quot;height&quot;:403.00291338582673,&quot;left&quot;:111.13590551181105,&quot;top&quot;:89.03708661417322,&quot;width&quot;:372.29267716535435}"/>
</p:tagLst>
</file>

<file path=ppt/tags/tag9.xml><?xml version="1.0" encoding="utf-8"?>
<p:tagLst xmlns:p="http://schemas.openxmlformats.org/presentationml/2006/main">
  <p:tag name="KSO_WM_DIAGRAM_VIRTUALLY_FRAME" val="{&quot;height&quot;:403.00291338582673,&quot;left&quot;:111.13590551181105,&quot;top&quot;:89.03708661417322,&quot;width&quot;:372.29267716535435}"/>
</p:tagLst>
</file>

<file path=ppt/theme/theme1.xml><?xml version="1.0" encoding="utf-8"?>
<a:theme xmlns:a="http://schemas.openxmlformats.org/drawingml/2006/main" name="清风素材 https://12sc.taobao.com/">
  <a:themeElements>
    <a:clrScheme name="自定义 90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5B32AB"/>
      </a:accent1>
      <a:accent2>
        <a:srgbClr val="D0E9CE"/>
      </a:accent2>
      <a:accent3>
        <a:srgbClr val="D2D2D2"/>
      </a:accent3>
      <a:accent4>
        <a:srgbClr val="F8F8F8"/>
      </a:accent4>
      <a:accent5>
        <a:srgbClr val="E4DBCD"/>
      </a:accent5>
      <a:accent6>
        <a:srgbClr val="515151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宋体"/>
        <a:cs typeface="Arial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宋体"/>
        <a:cs typeface="Arial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90">
    <a:dk1>
      <a:srgbClr val="000000"/>
    </a:dk1>
    <a:lt1>
      <a:srgbClr val="FFFFFF"/>
    </a:lt1>
    <a:dk2>
      <a:srgbClr val="000000"/>
    </a:dk2>
    <a:lt2>
      <a:srgbClr val="FFFDFD"/>
    </a:lt2>
    <a:accent1>
      <a:srgbClr val="5B32AB"/>
    </a:accent1>
    <a:accent2>
      <a:srgbClr val="D0E9CE"/>
    </a:accent2>
    <a:accent3>
      <a:srgbClr val="D2D2D2"/>
    </a:accent3>
    <a:accent4>
      <a:srgbClr val="F8F8F8"/>
    </a:accent4>
    <a:accent5>
      <a:srgbClr val="E4DBCD"/>
    </a:accent5>
    <a:accent6>
      <a:srgbClr val="515151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2764</Words>
  <Application>WPS 演示</Application>
  <PresentationFormat>宽屏</PresentationFormat>
  <Paragraphs>141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宋体</vt:lpstr>
      <vt:lpstr>Wingdings</vt:lpstr>
      <vt:lpstr>微软雅黑</vt:lpstr>
      <vt:lpstr>Calibri</vt:lpstr>
      <vt:lpstr>Century Gothic</vt:lpstr>
      <vt:lpstr>Arial Unicode MS</vt:lpstr>
      <vt:lpstr>清风素材 https://12sc.taobao.com/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PPT汇_PPT模板免费下载_www.ppthui.com</dc:title>
  <dc:creator>PPT汇_www.ppthui.com</dc:creator>
  <cp:lastModifiedBy>奕羽</cp:lastModifiedBy>
  <cp:revision>179</cp:revision>
  <dcterms:created xsi:type="dcterms:W3CDTF">2015-08-18T02:51:00Z</dcterms:created>
  <dcterms:modified xsi:type="dcterms:W3CDTF">2024-07-24T16:05:16Z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2052-12.1.0.17147</vt:lpwstr>
  </property>
  <property fmtid="{D5CDD505-2E9C-101B-9397-08002B2CF9AE}" pid="3" name="ICV">
    <vt:lpwstr>6647CFD015424F17ABEEE889D2D10637_12</vt:lpwstr>
  </property>
</Properties>
</file>

<file path=docProps/thumbnail.jpeg>
</file>